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597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372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6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67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29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90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485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8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11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7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870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69A6-49C8-4D98-B344-E9B92744DE3D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5DA8-6273-45BA-B252-21B51C520B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43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87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Senetences</a:t>
            </a:r>
            <a:endParaRPr lang="en-IE" dirty="0"/>
          </a:p>
        </p:txBody>
      </p:sp>
      <p:pic>
        <p:nvPicPr>
          <p:cNvPr id="4" name="Bua na Cainte p 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1048" y="4025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Bua na Cainte p 87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 na Cainte p 87</dc:title>
  <dc:creator>Fujitsu</dc:creator>
  <cp:lastModifiedBy>Fujitsu</cp:lastModifiedBy>
  <cp:revision>1</cp:revision>
  <dcterms:created xsi:type="dcterms:W3CDTF">2020-05-17T11:36:50Z</dcterms:created>
  <dcterms:modified xsi:type="dcterms:W3CDTF">2020-05-17T11:37:02Z</dcterms:modified>
</cp:coreProperties>
</file>