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4F9-033D-4C2C-BCE9-824F9B7DDF34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9D-266B-4BC6-946E-7A69B054C4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7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4F9-033D-4C2C-BCE9-824F9B7DDF34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9D-266B-4BC6-946E-7A69B054C4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405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4F9-033D-4C2C-BCE9-824F9B7DDF34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9D-266B-4BC6-946E-7A69B054C4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320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4F9-033D-4C2C-BCE9-824F9B7DDF34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9D-266B-4BC6-946E-7A69B054C4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897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4F9-033D-4C2C-BCE9-824F9B7DDF34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9D-266B-4BC6-946E-7A69B054C4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175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4F9-033D-4C2C-BCE9-824F9B7DDF34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9D-266B-4BC6-946E-7A69B054C4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767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4F9-033D-4C2C-BCE9-824F9B7DDF34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9D-266B-4BC6-946E-7A69B054C4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509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4F9-033D-4C2C-BCE9-824F9B7DDF34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9D-266B-4BC6-946E-7A69B054C4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200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4F9-033D-4C2C-BCE9-824F9B7DDF34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9D-266B-4BC6-946E-7A69B054C4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267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4F9-033D-4C2C-BCE9-824F9B7DDF34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9D-266B-4BC6-946E-7A69B054C4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116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34F9-033D-4C2C-BCE9-824F9B7DDF34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8F9D-266B-4BC6-946E-7A69B054C4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772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34F9-033D-4C2C-BCE9-824F9B7DDF34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18F9D-266B-4BC6-946E-7A69B054C43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795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Bua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Cainte</a:t>
            </a:r>
            <a:r>
              <a:rPr lang="en-GB" dirty="0" smtClean="0"/>
              <a:t> p 86 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words</a:t>
            </a:r>
            <a:endParaRPr lang="en-IE" dirty="0"/>
          </a:p>
        </p:txBody>
      </p:sp>
      <p:pic>
        <p:nvPicPr>
          <p:cNvPr id="4" name="Bua na Cainte p 86 wor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033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9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Bua na Cainte p 86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Fujitsu</cp:lastModifiedBy>
  <cp:revision>2</cp:revision>
  <dcterms:created xsi:type="dcterms:W3CDTF">2020-05-17T11:25:09Z</dcterms:created>
  <dcterms:modified xsi:type="dcterms:W3CDTF">2020-05-17T11:26:52Z</dcterms:modified>
</cp:coreProperties>
</file>