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9D971-E08A-4315-92BF-751CFB862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F58136-D279-4A0B-B39A-C25FC5194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36313-1BA2-4320-985D-A4A51ADD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A5491A-B5AF-4F1A-B8D5-83AE42C3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752C2F-937B-48CC-9535-DA7A5FAC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15C90-C928-4B8F-B7D6-DBE2723B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06959C-D676-4B5B-B3BC-15D9A82B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4F51E5-7B67-4FD2-A9DD-C3523DA8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57255-03E8-44AD-A10D-AEF07FE1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EC11D-89D3-4583-8C21-256AF7D9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46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5B4575-22DA-4A61-A36D-3E581DA7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7A1632-AB65-4D21-8E87-FEB821F58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5B71B5-C810-48C6-9ACE-67B1AEF1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032863-5C73-46D5-9058-05D4EE8F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144F1-B376-4A44-8E41-4E527B89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23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AA5FE-00F2-4DEB-AE60-50D4B1B5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678B9F-8DE1-4494-95A8-E3F6F402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2C674-0180-4537-9F44-8FC2ED2A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B392D8-5BB2-4907-97D4-63F20984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9EECF-2E42-416D-8760-F7705F0F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53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5EABF-E38D-4E55-9C76-C1C18543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28C122-192C-4877-ADBC-BE435AB0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BC5973-CB96-4EB2-B324-E235F83F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83613A-451F-4DD2-BE21-85ECE1E4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160AEC-E527-4948-B74F-DBF7E65E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4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E8DA3-FB22-44E9-9F5B-DC49BA9C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051023-78BC-4D79-91D5-E10583E62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6689C0-E88F-4FEE-80D3-093C9E8C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DEF00B-C87E-46E7-A80D-A0463BAD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D34A33-552A-4F08-B88B-552CA1A1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ACBBFE-16F0-442D-94C9-0EBCAA14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916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B6012-3A8E-4727-801E-882D8961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34E7F-50B9-4008-9574-DCAD3DC11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CAF938-511C-4D0F-ABBE-781F2166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11B5E8-0A88-4B33-ACB9-8AA7D97A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F53AB2-C9AE-4555-B392-A0C0FE2D7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FDC8BF-6701-498A-ACD3-41E08531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3ABEE7-BA49-4000-AEF9-C47A6DC0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728850-46E7-4ABB-8295-1E0278F4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80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2D706-0C70-45E7-9664-0A32F7A1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841322-CB89-41DD-923C-961772DE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D28C5F-FF41-476A-9CCD-3C932198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01029A-BECB-4D78-B0DB-A99A984B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02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9C317A-AED3-4205-9536-9806D705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C47B7F-95DA-482B-A33F-E79802DA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DBAB16-3CDA-447F-8B9F-D8E176DD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40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01520-9A3C-43F5-B865-73891D4D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4AB532-544C-41C6-AD0A-86004235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0F0F1A-0962-4BA4-B220-2E537A9A6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F6397C-B681-4033-A5A8-93DF593F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417D4F-5F8B-44EF-9AF4-04B244DE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70498-7FB6-49E4-AA87-D49269ED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18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28D21E-9949-4237-BF78-4BDAEEFD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E7320-5F04-46FF-ABC0-E19B44999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436AB4-9004-480A-94A2-666A4B4AD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8C86F8-DE27-4B83-8ECF-D62E9D00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9BA36-9C6D-4376-8509-074D293E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883F0E-A8FC-49F3-810C-2EFBF133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39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118EBF-B6F4-4675-A77D-2422F346C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41E200-E67C-4A4B-9FDE-9207EC241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3DF97-3829-4003-B0D2-29654F601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301D-0C28-41B7-B294-12F7A44659AB}" type="datetimeFigureOut">
              <a:rPr lang="en-IE" smtClean="0"/>
              <a:t>24/05/2020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6283B-9ED6-4C12-8675-FEDDE4F1F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1954E4-D7BD-417B-B971-CF361B486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4756-26D6-4B28-BEB4-C6ACDFF2AA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74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728D32C-7835-4FED-8A38-C2B24CFD7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4637" y="6430514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882F73-47B2-4CC1-825A-73E89E3E7F5B}"/>
              </a:ext>
            </a:extLst>
          </p:cNvPr>
          <p:cNvSpPr txBox="1"/>
          <p:nvPr/>
        </p:nvSpPr>
        <p:spPr>
          <a:xfrm>
            <a:off x="79898" y="151679"/>
            <a:ext cx="10085033" cy="627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u="sng" dirty="0" err="1">
                <a:latin typeface="Comic Sans MS" panose="030F0702030302020204" pitchFamily="66" charset="0"/>
              </a:rPr>
              <a:t>Siúlóid</a:t>
            </a:r>
            <a:r>
              <a:rPr lang="en-IE" sz="2000" u="sng" dirty="0">
                <a:latin typeface="Comic Sans MS" panose="030F0702030302020204" pitchFamily="66" charset="0"/>
              </a:rPr>
              <a:t> </a:t>
            </a:r>
            <a:r>
              <a:rPr lang="en-IE" sz="2000" u="sng" dirty="0" err="1">
                <a:latin typeface="Comic Sans MS" panose="030F0702030302020204" pitchFamily="66" charset="0"/>
              </a:rPr>
              <a:t>sna</a:t>
            </a:r>
            <a:r>
              <a:rPr lang="en-IE" sz="2000" u="sng" dirty="0">
                <a:latin typeface="Comic Sans MS" panose="030F0702030302020204" pitchFamily="66" charset="0"/>
              </a:rPr>
              <a:t> </a:t>
            </a:r>
            <a:r>
              <a:rPr lang="en-IE" sz="2000" u="sng" dirty="0" err="1">
                <a:latin typeface="Comic Sans MS" panose="030F0702030302020204" pitchFamily="66" charset="0"/>
              </a:rPr>
              <a:t>Sléibhte</a:t>
            </a:r>
            <a:r>
              <a:rPr lang="en-IE" sz="2000" u="sng" dirty="0">
                <a:latin typeface="Comic Sans MS" panose="030F0702030302020204" pitchFamily="66" charset="0"/>
              </a:rPr>
              <a:t>- A walk in the hills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Ceannaire</a:t>
            </a:r>
            <a:r>
              <a:rPr lang="en-IE" dirty="0">
                <a:latin typeface="Comic Sans MS" panose="030F0702030302020204" pitchFamily="66" charset="0"/>
              </a:rPr>
              <a:t>- Leader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Mála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droma</a:t>
            </a:r>
            <a:r>
              <a:rPr lang="en-IE" dirty="0">
                <a:latin typeface="Comic Sans MS" panose="030F0702030302020204" pitchFamily="66" charset="0"/>
              </a:rPr>
              <a:t>- Back Pack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Leath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slí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suas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sliabh</a:t>
            </a:r>
            <a:r>
              <a:rPr lang="en-IE" dirty="0">
                <a:latin typeface="Comic Sans MS" panose="030F0702030302020204" pitchFamily="66" charset="0"/>
              </a:rPr>
              <a:t>- Half way up the hill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Ag cur </a:t>
            </a:r>
            <a:r>
              <a:rPr lang="en-IE" dirty="0" err="1">
                <a:latin typeface="Comic Sans MS" panose="030F0702030302020204" pitchFamily="66" charset="0"/>
              </a:rPr>
              <a:t>allais</a:t>
            </a:r>
            <a:r>
              <a:rPr lang="en-IE" dirty="0">
                <a:latin typeface="Comic Sans MS" panose="030F0702030302020204" pitchFamily="66" charset="0"/>
              </a:rPr>
              <a:t>- Sweating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Ar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feadh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tamaill</a:t>
            </a:r>
            <a:r>
              <a:rPr lang="en-IE" dirty="0">
                <a:latin typeface="Comic Sans MS" panose="030F0702030302020204" pitchFamily="66" charset="0"/>
              </a:rPr>
              <a:t>- For a little while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Deoch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Uisce</a:t>
            </a:r>
            <a:r>
              <a:rPr lang="en-IE" dirty="0">
                <a:latin typeface="Comic Sans MS" panose="030F0702030302020204" pitchFamily="66" charset="0"/>
              </a:rPr>
              <a:t>- A drink of water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Ar</a:t>
            </a:r>
            <a:r>
              <a:rPr lang="en-IE" dirty="0">
                <a:latin typeface="Comic Sans MS" panose="030F0702030302020204" pitchFamily="66" charset="0"/>
              </a:rPr>
              <a:t> an </a:t>
            </a:r>
            <a:r>
              <a:rPr lang="en-IE" dirty="0" err="1">
                <a:latin typeface="Comic Sans MS" panose="030F0702030302020204" pitchFamily="66" charset="0"/>
              </a:rPr>
              <a:t>mbealach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anuas</a:t>
            </a:r>
            <a:r>
              <a:rPr lang="en-IE" dirty="0">
                <a:latin typeface="Comic Sans MS" panose="030F0702030302020204" pitchFamily="66" charset="0"/>
              </a:rPr>
              <a:t>-On the way down 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Ceo</a:t>
            </a:r>
            <a:r>
              <a:rPr lang="en-IE" dirty="0">
                <a:latin typeface="Comic Sans MS" panose="030F0702030302020204" pitchFamily="66" charset="0"/>
              </a:rPr>
              <a:t>- Fog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ag </a:t>
            </a:r>
            <a:r>
              <a:rPr lang="en-IE" dirty="0" err="1">
                <a:latin typeface="Comic Sans MS" panose="030F0702030302020204" pitchFamily="66" charset="0"/>
              </a:rPr>
              <a:t>éirí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fuar</a:t>
            </a:r>
            <a:r>
              <a:rPr lang="en-IE" dirty="0">
                <a:latin typeface="Comic Sans MS" panose="030F0702030302020204" pitchFamily="66" charset="0"/>
              </a:rPr>
              <a:t>- He was getting cold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i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gcruachás</a:t>
            </a:r>
            <a:r>
              <a:rPr lang="en-IE" dirty="0">
                <a:latin typeface="Comic Sans MS" panose="030F0702030302020204" pitchFamily="66" charset="0"/>
              </a:rPr>
              <a:t>- He was in difficulty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Fliuch</a:t>
            </a:r>
            <a:r>
              <a:rPr lang="en-IE" dirty="0">
                <a:latin typeface="Comic Sans MS" panose="030F0702030302020204" pitchFamily="66" charset="0"/>
              </a:rPr>
              <a:t> go </a:t>
            </a:r>
            <a:r>
              <a:rPr lang="en-IE" dirty="0" err="1">
                <a:latin typeface="Comic Sans MS" panose="030F0702030302020204" pitchFamily="66" charset="0"/>
              </a:rPr>
              <a:t>craiceann</a:t>
            </a:r>
            <a:r>
              <a:rPr lang="en-IE" dirty="0">
                <a:latin typeface="Comic Sans MS" panose="030F0702030302020204" pitchFamily="66" charset="0"/>
              </a:rPr>
              <a:t>- soaked to the skin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Fothain</a:t>
            </a:r>
            <a:r>
              <a:rPr lang="en-IE" dirty="0">
                <a:latin typeface="Comic Sans MS" panose="030F0702030302020204" pitchFamily="66" charset="0"/>
              </a:rPr>
              <a:t>-Shelter </a:t>
            </a:r>
          </a:p>
          <a:p>
            <a:pPr>
              <a:lnSpc>
                <a:spcPct val="150000"/>
              </a:lnSpc>
            </a:pPr>
            <a:r>
              <a:rPr lang="en-IE" dirty="0">
                <a:latin typeface="Comic Sans MS" panose="030F0702030302020204" pitchFamily="66" charset="0"/>
              </a:rPr>
              <a:t>Ag </a:t>
            </a:r>
            <a:r>
              <a:rPr lang="en-IE" dirty="0" err="1">
                <a:latin typeface="Comic Sans MS" panose="030F0702030302020204" pitchFamily="66" charset="0"/>
              </a:rPr>
              <a:t>crith</a:t>
            </a:r>
            <a:r>
              <a:rPr lang="en-IE" dirty="0">
                <a:latin typeface="Comic Sans MS" panose="030F0702030302020204" pitchFamily="66" charset="0"/>
              </a:rPr>
              <a:t> leis an </a:t>
            </a:r>
            <a:r>
              <a:rPr lang="en-IE" dirty="0" err="1">
                <a:latin typeface="Comic Sans MS" panose="030F0702030302020204" pitchFamily="66" charset="0"/>
              </a:rPr>
              <a:t>bhfuacht</a:t>
            </a:r>
            <a:r>
              <a:rPr lang="en-IE" dirty="0">
                <a:latin typeface="Comic Sans MS" panose="030F0702030302020204" pitchFamily="66" charset="0"/>
              </a:rPr>
              <a:t>- shaking with the cold</a:t>
            </a:r>
          </a:p>
          <a:p>
            <a:pPr>
              <a:lnSpc>
                <a:spcPct val="150000"/>
              </a:lnSpc>
            </a:pPr>
            <a:r>
              <a:rPr lang="en-IE" dirty="0" err="1">
                <a:latin typeface="Comic Sans MS" panose="030F0702030302020204" pitchFamily="66" charset="0"/>
              </a:rPr>
              <a:t>Bhí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sé</a:t>
            </a:r>
            <a:r>
              <a:rPr lang="en-IE" dirty="0">
                <a:latin typeface="Comic Sans MS" panose="030F0702030302020204" pitchFamily="66" charset="0"/>
              </a:rPr>
              <a:t> </a:t>
            </a:r>
            <a:r>
              <a:rPr lang="en-IE" dirty="0" err="1">
                <a:latin typeface="Comic Sans MS" panose="030F0702030302020204" pitchFamily="66" charset="0"/>
              </a:rPr>
              <a:t>slán</a:t>
            </a:r>
            <a:r>
              <a:rPr lang="en-IE" dirty="0">
                <a:latin typeface="Comic Sans MS" panose="030F0702030302020204" pitchFamily="66" charset="0"/>
              </a:rPr>
              <a:t>-He was safe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3112FD-D0D7-4608-AC7E-07FC01B515DD}"/>
              </a:ext>
            </a:extLst>
          </p:cNvPr>
          <p:cNvSpPr txBox="1"/>
          <p:nvPr/>
        </p:nvSpPr>
        <p:spPr>
          <a:xfrm>
            <a:off x="6386003" y="6467588"/>
            <a:ext cx="553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ighlight>
                  <a:srgbClr val="FFFF00"/>
                </a:highlight>
              </a:rPr>
              <a:t>Click  the speaker symbol to listen to the text being read </a:t>
            </a:r>
          </a:p>
        </p:txBody>
      </p:sp>
    </p:spTree>
    <p:extLst>
      <p:ext uri="{BB962C8B-B14F-4D97-AF65-F5344CB8AC3E}">
        <p14:creationId xmlns:p14="http://schemas.microsoft.com/office/powerpoint/2010/main" val="39512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100</Words>
  <Application>Microsoft Office PowerPoint</Application>
  <PresentationFormat>Widescreen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OSullivan</dc:creator>
  <cp:lastModifiedBy>user</cp:lastModifiedBy>
  <cp:revision>4</cp:revision>
  <dcterms:created xsi:type="dcterms:W3CDTF">2020-05-23T20:14:41Z</dcterms:created>
  <dcterms:modified xsi:type="dcterms:W3CDTF">2020-05-24T07:41:46Z</dcterms:modified>
</cp:coreProperties>
</file>