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2AF7-322D-437F-B27B-C9A14894E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FCDD6-D48C-4351-8B8A-EF361A3EF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021FD-FB81-438A-9824-F5782C86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3A0E-85E5-446E-A4A6-F55AF167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88B2-3FA2-43B1-BE90-5728426C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893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A99E-6D88-4FFF-B510-8D2DE8FD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04CF9-1B60-4224-BED2-1D38A246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259B-1F4E-454B-858A-8ADA0A51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ACD5-6721-44B6-901B-355A5FFC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F976-5EF2-4D28-BFFF-CA4EC624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252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688BC-736F-403A-97C5-B2A3C8680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110A7-668B-4DC1-BA99-B5A5BEA7F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611BC-C194-42B2-B4D5-C3A74160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E995E-65D1-4033-A1AB-93190365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A923-0738-4E17-B088-6121C3DF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82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5DA3-43C9-450E-A6D6-1B8B3424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71BD-1FAB-49E5-A51D-D62D8519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4D82B-F9B9-43AB-AEE0-AD57645A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41B88-452D-4C7C-A424-DF3524CA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84EAF-1401-4FC9-A6A6-D1E6238E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DED7-9C3E-4BCB-A158-D8D52EA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82A04-C0D6-4195-94EF-FFBE80AD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14E3-03F3-464F-A6AB-5674626F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764F-9710-4974-AFF9-822F673E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068A-C0B7-4FE2-A710-3B071DD9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32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58C8-C8A6-4DF6-A196-A33AACD0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1D72-CB46-408F-A838-3C872F2CE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6175-3168-4D7D-9D8A-CF72F26DA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310CB-54EB-4381-90C0-AAAD3662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02484-074B-4456-889D-5422F4CD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D802A-67E4-4DE1-94B3-7CC541EE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62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0E95-EA1E-4870-976D-2ABAEB43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2C1CA-684B-4A7B-BC61-9873444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316AD-943D-4A66-A5AB-64E9AB2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B4F06-1DC9-4706-A667-3D3113730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867C0-A60F-44B5-8559-D56A881EC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F197D0-F67D-434E-B58C-79283A2C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11A63-504A-4702-B1D4-90ADD892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F5856-1CAB-4037-BC8C-8B469077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619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F622-E735-4DEF-8F37-CB2293EE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BB442-5749-4173-A98C-2FE3B9FC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822D1-62FA-4787-951B-EF12E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88A8-3D9B-4BB2-949A-607DFE13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4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FC69F-BBDF-4625-B7BE-DA7E6642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8A01D-B650-41F7-A121-7CFF6DF3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610E2-1025-4023-940C-EFA5B15E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8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4A8D-05BD-46BB-AAE0-94AE2FDF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6582-428B-47DC-9690-676FC0BE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CFC19-B56F-4C02-A6F3-29DDA384F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36D26-4888-40B3-AF0C-EF7E9402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CC2A1-A50F-4148-8410-4B218386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218D2-76E0-4B66-AE0C-05619789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02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2E27-8248-4FBC-BAF6-86FC760B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B338A-DC25-4AE2-B305-BDEE6E9F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45F2E-5328-430E-8BBF-016D44B05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CFEBC-3D5F-4E3C-BEEF-15C6D549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F423-AB33-4229-A30D-4A66B31F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7DCF-3FDA-4130-B198-7CB7AF23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64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19166-A5BF-46AC-878B-89174E8A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6DA67-6412-4529-B6F4-AE4E4D50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23EB-DA76-4890-BBB9-575D639CC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B50B-04C0-45E6-B652-661214CEB832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D3C3-2D7C-4BCB-A1B9-209B7B636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2A5E-BE21-467E-91CD-DF7DAFB4C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4760-3F88-4A63-8B8F-18E3D0E763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59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E94E75-D28A-4E0F-9390-9A23F8A83DBE}"/>
              </a:ext>
            </a:extLst>
          </p:cNvPr>
          <p:cNvSpPr txBox="1"/>
          <p:nvPr/>
        </p:nvSpPr>
        <p:spPr>
          <a:xfrm>
            <a:off x="727969" y="739547"/>
            <a:ext cx="10928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 </a:t>
            </a:r>
            <a:r>
              <a:rPr lang="en-IE" dirty="0" err="1"/>
              <a:t>Shíle</a:t>
            </a:r>
            <a:r>
              <a:rPr lang="en-IE" dirty="0"/>
              <a:t>, a </a:t>
            </a:r>
            <a:r>
              <a:rPr lang="en-IE" dirty="0" err="1"/>
              <a:t>chara</a:t>
            </a:r>
            <a:r>
              <a:rPr lang="en-IE" dirty="0"/>
              <a:t>, </a:t>
            </a:r>
          </a:p>
          <a:p>
            <a:endParaRPr lang="en-IE" dirty="0"/>
          </a:p>
          <a:p>
            <a:r>
              <a:rPr lang="en-IE" dirty="0" err="1"/>
              <a:t>Conas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tú</a:t>
            </a:r>
            <a:r>
              <a:rPr lang="en-IE" dirty="0"/>
              <a:t>?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dteagmháil</a:t>
            </a:r>
            <a:r>
              <a:rPr lang="en-IE" dirty="0"/>
              <a:t> </a:t>
            </a:r>
            <a:r>
              <a:rPr lang="en-IE" dirty="0" err="1"/>
              <a:t>leat</a:t>
            </a:r>
            <a:r>
              <a:rPr lang="en-IE" dirty="0"/>
              <a:t> le </a:t>
            </a:r>
            <a:r>
              <a:rPr lang="en-IE" dirty="0" err="1"/>
              <a:t>tamall</a:t>
            </a:r>
            <a:r>
              <a:rPr lang="en-IE" dirty="0"/>
              <a:t>.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súil</a:t>
            </a:r>
            <a:r>
              <a:rPr lang="en-IE" dirty="0"/>
              <a:t> </a:t>
            </a:r>
            <a:r>
              <a:rPr lang="en-IE" dirty="0" err="1"/>
              <a:t>agam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tú</a:t>
            </a:r>
            <a:r>
              <a:rPr lang="en-IE" dirty="0"/>
              <a:t> ag </a:t>
            </a:r>
            <a:r>
              <a:rPr lang="en-IE" dirty="0" err="1"/>
              <a:t>baint</a:t>
            </a:r>
            <a:r>
              <a:rPr lang="en-IE" dirty="0"/>
              <a:t> </a:t>
            </a:r>
            <a:r>
              <a:rPr lang="en-IE" dirty="0" err="1"/>
              <a:t>taitneamh</a:t>
            </a:r>
            <a:r>
              <a:rPr lang="en-IE" dirty="0"/>
              <a:t> as do </a:t>
            </a:r>
            <a:r>
              <a:rPr lang="en-IE" dirty="0" err="1"/>
              <a:t>laethanta</a:t>
            </a:r>
            <a:r>
              <a:rPr lang="en-IE" dirty="0"/>
              <a:t> </a:t>
            </a:r>
            <a:r>
              <a:rPr lang="en-IE" dirty="0" err="1"/>
              <a:t>saoire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. Mar </a:t>
            </a:r>
            <a:r>
              <a:rPr lang="en-IE" dirty="0" err="1"/>
              <a:t>atá</a:t>
            </a:r>
            <a:r>
              <a:rPr lang="en-IE" dirty="0"/>
              <a:t> a </a:t>
            </a:r>
            <a:r>
              <a:rPr lang="en-IE" dirty="0" err="1"/>
              <a:t>fhios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mise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laethanta</a:t>
            </a:r>
            <a:r>
              <a:rPr lang="en-IE" dirty="0"/>
              <a:t> </a:t>
            </a:r>
            <a:r>
              <a:rPr lang="en-IE" dirty="0" err="1"/>
              <a:t>saoire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Spáinn</a:t>
            </a:r>
            <a:r>
              <a:rPr lang="en-IE" dirty="0"/>
              <a:t> le </a:t>
            </a:r>
            <a:r>
              <a:rPr lang="en-IE" dirty="0" err="1"/>
              <a:t>seachtain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. </a:t>
            </a:r>
            <a:r>
              <a:rPr lang="en-IE" dirty="0" err="1"/>
              <a:t>Táimid</a:t>
            </a:r>
            <a:r>
              <a:rPr lang="en-IE" dirty="0"/>
              <a:t> ag </a:t>
            </a:r>
            <a:r>
              <a:rPr lang="en-IE" dirty="0" err="1"/>
              <a:t>fanacht</a:t>
            </a:r>
            <a:r>
              <a:rPr lang="en-IE" dirty="0"/>
              <a:t> in </a:t>
            </a:r>
            <a:r>
              <a:rPr lang="en-IE" dirty="0" err="1"/>
              <a:t>óstán</a:t>
            </a:r>
            <a:r>
              <a:rPr lang="en-IE" dirty="0"/>
              <a:t> </a:t>
            </a:r>
            <a:r>
              <a:rPr lang="en-IE" dirty="0" err="1"/>
              <a:t>breá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 </a:t>
            </a:r>
            <a:r>
              <a:rPr lang="en-IE" dirty="0" err="1"/>
              <a:t>cois</a:t>
            </a:r>
            <a:r>
              <a:rPr lang="en-IE" dirty="0"/>
              <a:t> </a:t>
            </a:r>
            <a:r>
              <a:rPr lang="en-IE" dirty="0" err="1"/>
              <a:t>farraige</a:t>
            </a:r>
            <a:r>
              <a:rPr lang="en-IE" dirty="0"/>
              <a:t>. </a:t>
            </a:r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Spáinn</a:t>
            </a:r>
            <a:r>
              <a:rPr lang="en-IE" dirty="0"/>
              <a:t> go </a:t>
            </a:r>
            <a:r>
              <a:rPr lang="en-IE" dirty="0" err="1"/>
              <a:t>hálainn</a:t>
            </a:r>
            <a:r>
              <a:rPr lang="en-IE" dirty="0"/>
              <a:t> ach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an-</a:t>
            </a:r>
            <a:r>
              <a:rPr lang="en-IE" dirty="0" err="1"/>
              <a:t>te</a:t>
            </a:r>
            <a:r>
              <a:rPr lang="en-IE" dirty="0"/>
              <a:t>! </a:t>
            </a:r>
          </a:p>
          <a:p>
            <a:endParaRPr lang="en-IE" dirty="0"/>
          </a:p>
          <a:p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rud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fheabhas</a:t>
            </a:r>
            <a:r>
              <a:rPr lang="en-IE" dirty="0"/>
              <a:t> go </a:t>
            </a:r>
            <a:r>
              <a:rPr lang="en-IE" dirty="0" err="1"/>
              <a:t>dtí</a:t>
            </a:r>
            <a:r>
              <a:rPr lang="en-IE" dirty="0"/>
              <a:t> </a:t>
            </a:r>
            <a:r>
              <a:rPr lang="en-IE" dirty="0" err="1"/>
              <a:t>gur</a:t>
            </a:r>
            <a:r>
              <a:rPr lang="en-IE" dirty="0"/>
              <a:t> </a:t>
            </a:r>
            <a:r>
              <a:rPr lang="en-IE" dirty="0" err="1"/>
              <a:t>tharla</a:t>
            </a:r>
            <a:r>
              <a:rPr lang="en-IE" dirty="0"/>
              <a:t> </a:t>
            </a:r>
            <a:r>
              <a:rPr lang="en-IE" dirty="0" err="1"/>
              <a:t>rud</a:t>
            </a:r>
            <a:r>
              <a:rPr lang="en-IE" dirty="0"/>
              <a:t> </a:t>
            </a:r>
            <a:r>
              <a:rPr lang="en-IE" dirty="0" err="1"/>
              <a:t>inné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in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chor</a:t>
            </a:r>
            <a:r>
              <a:rPr lang="en-IE" dirty="0"/>
              <a:t>! </a:t>
            </a:r>
            <a:r>
              <a:rPr lang="en-IE" dirty="0" err="1"/>
              <a:t>Chuamar</a:t>
            </a:r>
            <a:r>
              <a:rPr lang="en-IE" dirty="0"/>
              <a:t> go </a:t>
            </a:r>
            <a:r>
              <a:rPr lang="en-IE" dirty="0" err="1"/>
              <a:t>dtí</a:t>
            </a:r>
            <a:r>
              <a:rPr lang="en-IE" dirty="0"/>
              <a:t> an </a:t>
            </a:r>
            <a:r>
              <a:rPr lang="en-IE" dirty="0" err="1"/>
              <a:t>sorcas</a:t>
            </a:r>
            <a:r>
              <a:rPr lang="en-IE" dirty="0"/>
              <a:t>, ach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a </a:t>
            </a:r>
            <a:r>
              <a:rPr lang="en-IE" dirty="0" err="1"/>
              <a:t>fhios</a:t>
            </a:r>
            <a:r>
              <a:rPr lang="en-IE" dirty="0"/>
              <a:t> </a:t>
            </a:r>
            <a:r>
              <a:rPr lang="en-IE" dirty="0" err="1"/>
              <a:t>againn</a:t>
            </a:r>
            <a:r>
              <a:rPr lang="en-IE" dirty="0"/>
              <a:t> 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duine</a:t>
            </a:r>
            <a:r>
              <a:rPr lang="en-IE" dirty="0"/>
              <a:t> ag </a:t>
            </a:r>
            <a:r>
              <a:rPr lang="en-IE" dirty="0" err="1"/>
              <a:t>dul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freisin</a:t>
            </a:r>
            <a:r>
              <a:rPr lang="en-IE" dirty="0"/>
              <a:t>! </a:t>
            </a:r>
            <a:r>
              <a:rPr lang="en-IE" dirty="0" err="1"/>
              <a:t>Bhí</a:t>
            </a:r>
            <a:r>
              <a:rPr lang="en-IE" dirty="0"/>
              <a:t> an </a:t>
            </a:r>
            <a:r>
              <a:rPr lang="en-IE" dirty="0" err="1"/>
              <a:t>áit</a:t>
            </a:r>
            <a:r>
              <a:rPr lang="en-IE" dirty="0"/>
              <a:t> </a:t>
            </a:r>
            <a:r>
              <a:rPr lang="en-IE" dirty="0" err="1"/>
              <a:t>dubh</a:t>
            </a:r>
            <a:r>
              <a:rPr lang="en-IE" dirty="0"/>
              <a:t> le </a:t>
            </a:r>
            <a:r>
              <a:rPr lang="en-IE" dirty="0" err="1"/>
              <a:t>daoine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le </a:t>
            </a:r>
            <a:r>
              <a:rPr lang="en-IE" dirty="0" err="1"/>
              <a:t>carranna</a:t>
            </a:r>
            <a:r>
              <a:rPr lang="en-IE" dirty="0"/>
              <a:t>. </a:t>
            </a:r>
            <a:r>
              <a:rPr lang="en-IE" dirty="0" err="1"/>
              <a:t>Bhí</a:t>
            </a:r>
            <a:r>
              <a:rPr lang="en-IE" dirty="0"/>
              <a:t> an </a:t>
            </a:r>
            <a:r>
              <a:rPr lang="en-IE" dirty="0" err="1"/>
              <a:t>trácht</a:t>
            </a:r>
            <a:r>
              <a:rPr lang="en-IE" dirty="0"/>
              <a:t> ag </a:t>
            </a:r>
            <a:r>
              <a:rPr lang="en-IE" dirty="0" err="1"/>
              <a:t>bogadh</a:t>
            </a:r>
            <a:r>
              <a:rPr lang="en-IE" dirty="0"/>
              <a:t> </a:t>
            </a:r>
            <a:r>
              <a:rPr lang="en-IE" dirty="0" err="1"/>
              <a:t>chomh</a:t>
            </a:r>
            <a:r>
              <a:rPr lang="en-IE" dirty="0"/>
              <a:t> mall le </a:t>
            </a:r>
            <a:r>
              <a:rPr lang="en-IE" dirty="0" err="1"/>
              <a:t>seilide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an-</a:t>
            </a:r>
            <a:r>
              <a:rPr lang="en-IE" dirty="0" err="1"/>
              <a:t>te</a:t>
            </a:r>
            <a:r>
              <a:rPr lang="en-IE" dirty="0"/>
              <a:t> go deo.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cúpla</a:t>
            </a:r>
            <a:r>
              <a:rPr lang="en-IE" dirty="0"/>
              <a:t> </a:t>
            </a:r>
            <a:r>
              <a:rPr lang="en-IE" dirty="0" err="1"/>
              <a:t>carr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leoraí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 </a:t>
            </a:r>
            <a:r>
              <a:rPr lang="en-IE" dirty="0" err="1"/>
              <a:t>romhainn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mbealach</a:t>
            </a:r>
            <a:r>
              <a:rPr lang="en-IE" dirty="0"/>
              <a:t>. Go </a:t>
            </a:r>
            <a:r>
              <a:rPr lang="en-IE" dirty="0" err="1"/>
              <a:t>tobann</a:t>
            </a:r>
            <a:r>
              <a:rPr lang="en-IE" dirty="0"/>
              <a:t>, </a:t>
            </a:r>
            <a:r>
              <a:rPr lang="en-IE" dirty="0" err="1"/>
              <a:t>thosaigh</a:t>
            </a:r>
            <a:r>
              <a:rPr lang="en-IE" dirty="0"/>
              <a:t> an </a:t>
            </a:r>
            <a:r>
              <a:rPr lang="en-IE" dirty="0" err="1"/>
              <a:t>trácht</a:t>
            </a:r>
            <a:r>
              <a:rPr lang="en-IE" dirty="0"/>
              <a:t> ag </a:t>
            </a:r>
            <a:r>
              <a:rPr lang="en-IE" dirty="0" err="1"/>
              <a:t>bogadh</a:t>
            </a:r>
            <a:r>
              <a:rPr lang="en-IE" dirty="0"/>
              <a:t> go tapa </a:t>
            </a:r>
            <a:r>
              <a:rPr lang="en-IE" dirty="0" err="1"/>
              <a:t>arís</a:t>
            </a:r>
            <a:r>
              <a:rPr lang="en-IE" dirty="0"/>
              <a:t>. </a:t>
            </a:r>
            <a:r>
              <a:rPr lang="en-IE" dirty="0" err="1"/>
              <a:t>Ansin</a:t>
            </a:r>
            <a:r>
              <a:rPr lang="en-IE" dirty="0"/>
              <a:t>, </a:t>
            </a:r>
            <a:r>
              <a:rPr lang="en-IE" dirty="0" err="1"/>
              <a:t>shleamhnaigh</a:t>
            </a:r>
            <a:r>
              <a:rPr lang="en-IE" dirty="0"/>
              <a:t> an </a:t>
            </a:r>
            <a:r>
              <a:rPr lang="en-IE" dirty="0" err="1"/>
              <a:t>carr</a:t>
            </a:r>
            <a:r>
              <a:rPr lang="en-IE" dirty="0"/>
              <a:t> </a:t>
            </a:r>
            <a:r>
              <a:rPr lang="en-IE" dirty="0" err="1"/>
              <a:t>s’againne</a:t>
            </a:r>
            <a:r>
              <a:rPr lang="en-IE" dirty="0"/>
              <a:t>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charr</a:t>
            </a:r>
            <a:r>
              <a:rPr lang="en-IE" dirty="0"/>
              <a:t> a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romhainn</a:t>
            </a:r>
            <a:r>
              <a:rPr lang="en-IE" dirty="0"/>
              <a:t>.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a </a:t>
            </a:r>
            <a:r>
              <a:rPr lang="en-IE" dirty="0" err="1"/>
              <a:t>fhios</a:t>
            </a:r>
            <a:r>
              <a:rPr lang="en-IE" dirty="0"/>
              <a:t> ag </a:t>
            </a:r>
            <a:r>
              <a:rPr lang="en-IE" dirty="0" err="1"/>
              <a:t>Daidí</a:t>
            </a:r>
            <a:r>
              <a:rPr lang="en-IE" dirty="0"/>
              <a:t> cad a </a:t>
            </a:r>
            <a:r>
              <a:rPr lang="en-IE" dirty="0" err="1"/>
              <a:t>tharla</a:t>
            </a:r>
            <a:r>
              <a:rPr lang="en-IE" dirty="0"/>
              <a:t> ach </a:t>
            </a:r>
            <a:r>
              <a:rPr lang="en-IE" dirty="0" err="1"/>
              <a:t>buíochas</a:t>
            </a:r>
            <a:r>
              <a:rPr lang="en-IE" dirty="0"/>
              <a:t> le </a:t>
            </a:r>
            <a:r>
              <a:rPr lang="en-IE" dirty="0" err="1"/>
              <a:t>Dia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duine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bith</a:t>
            </a:r>
            <a:r>
              <a:rPr lang="en-IE" dirty="0"/>
              <a:t> </a:t>
            </a:r>
            <a:r>
              <a:rPr lang="en-IE" dirty="0" err="1"/>
              <a:t>againn</a:t>
            </a:r>
            <a:r>
              <a:rPr lang="en-IE" dirty="0"/>
              <a:t> </a:t>
            </a:r>
            <a:r>
              <a:rPr lang="en-IE" dirty="0" err="1"/>
              <a:t>gortaithe</a:t>
            </a:r>
            <a:r>
              <a:rPr lang="en-IE" dirty="0"/>
              <a:t>.</a:t>
            </a:r>
          </a:p>
          <a:p>
            <a:endParaRPr lang="en-IE" dirty="0"/>
          </a:p>
          <a:p>
            <a:r>
              <a:rPr lang="en-IE" dirty="0" err="1"/>
              <a:t>Tháinig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gardaí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a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Daidí</a:t>
            </a:r>
            <a:r>
              <a:rPr lang="en-IE" dirty="0"/>
              <a:t> ag </a:t>
            </a:r>
            <a:r>
              <a:rPr lang="en-IE" dirty="0" err="1"/>
              <a:t>caint</a:t>
            </a:r>
            <a:r>
              <a:rPr lang="en-IE" dirty="0"/>
              <a:t> </a:t>
            </a:r>
            <a:r>
              <a:rPr lang="en-IE" dirty="0" err="1"/>
              <a:t>leo</a:t>
            </a:r>
            <a:r>
              <a:rPr lang="en-IE" dirty="0"/>
              <a:t>, </a:t>
            </a:r>
            <a:r>
              <a:rPr lang="en-IE" dirty="0" err="1"/>
              <a:t>chonaic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ola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mbóthar</a:t>
            </a:r>
            <a:r>
              <a:rPr lang="en-IE" dirty="0"/>
              <a:t>. Cheap </a:t>
            </a:r>
            <a:r>
              <a:rPr lang="en-IE" dirty="0" err="1"/>
              <a:t>Daidí</a:t>
            </a:r>
            <a:r>
              <a:rPr lang="en-IE" dirty="0"/>
              <a:t> </a:t>
            </a:r>
            <a:r>
              <a:rPr lang="en-IE" dirty="0" err="1"/>
              <a:t>gur</a:t>
            </a:r>
            <a:r>
              <a:rPr lang="en-IE" dirty="0"/>
              <a:t> </a:t>
            </a:r>
            <a:r>
              <a:rPr lang="en-IE" dirty="0" err="1"/>
              <a:t>tháinig</a:t>
            </a:r>
            <a:r>
              <a:rPr lang="en-IE" dirty="0"/>
              <a:t> an </a:t>
            </a:r>
            <a:r>
              <a:rPr lang="en-IE" dirty="0" err="1"/>
              <a:t>ola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dirty="0" err="1"/>
              <a:t>leoraí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. </a:t>
            </a:r>
            <a:r>
              <a:rPr lang="en-IE" dirty="0" err="1"/>
              <a:t>Bhíomar</a:t>
            </a:r>
            <a:r>
              <a:rPr lang="en-IE" dirty="0"/>
              <a:t> go </a:t>
            </a:r>
            <a:r>
              <a:rPr lang="en-IE" dirty="0" err="1"/>
              <a:t>léir</a:t>
            </a:r>
            <a:r>
              <a:rPr lang="en-IE" dirty="0"/>
              <a:t> </a:t>
            </a:r>
            <a:r>
              <a:rPr lang="en-IE" dirty="0" err="1"/>
              <a:t>ceart</a:t>
            </a:r>
            <a:r>
              <a:rPr lang="en-IE" dirty="0"/>
              <a:t> go </a:t>
            </a:r>
            <a:r>
              <a:rPr lang="en-IE" dirty="0" err="1"/>
              <a:t>leor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orainn</a:t>
            </a:r>
            <a:r>
              <a:rPr lang="en-IE" dirty="0"/>
              <a:t> </a:t>
            </a:r>
            <a:r>
              <a:rPr lang="en-IE" dirty="0" err="1"/>
              <a:t>dul</a:t>
            </a:r>
            <a:r>
              <a:rPr lang="en-IE" dirty="0"/>
              <a:t> go </a:t>
            </a:r>
            <a:r>
              <a:rPr lang="en-IE" dirty="0" err="1"/>
              <a:t>dtí</a:t>
            </a:r>
            <a:r>
              <a:rPr lang="en-IE" dirty="0"/>
              <a:t> an t-</a:t>
            </a:r>
            <a:r>
              <a:rPr lang="en-IE" dirty="0" err="1"/>
              <a:t>ospidéal</a:t>
            </a:r>
            <a:r>
              <a:rPr lang="en-IE" dirty="0"/>
              <a:t>. </a:t>
            </a:r>
          </a:p>
          <a:p>
            <a:endParaRPr lang="en-IE" dirty="0"/>
          </a:p>
          <a:p>
            <a:r>
              <a:rPr lang="en-IE" dirty="0" err="1"/>
              <a:t>Cé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ag </a:t>
            </a:r>
            <a:r>
              <a:rPr lang="en-IE" dirty="0" err="1"/>
              <a:t>baint</a:t>
            </a:r>
            <a:r>
              <a:rPr lang="en-IE" dirty="0"/>
              <a:t> </a:t>
            </a:r>
            <a:r>
              <a:rPr lang="en-IE" dirty="0" err="1"/>
              <a:t>taitneamh</a:t>
            </a:r>
            <a:r>
              <a:rPr lang="en-IE" dirty="0"/>
              <a:t> as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laethanta</a:t>
            </a:r>
            <a:r>
              <a:rPr lang="en-IE" dirty="0"/>
              <a:t> </a:t>
            </a:r>
            <a:r>
              <a:rPr lang="en-IE" dirty="0" err="1"/>
              <a:t>saoire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ag </a:t>
            </a:r>
            <a:r>
              <a:rPr lang="en-IE" dirty="0" err="1"/>
              <a:t>éirí</a:t>
            </a:r>
            <a:r>
              <a:rPr lang="en-IE" dirty="0"/>
              <a:t> </a:t>
            </a:r>
            <a:r>
              <a:rPr lang="en-IE" dirty="0" err="1"/>
              <a:t>beagáinín</a:t>
            </a:r>
            <a:r>
              <a:rPr lang="en-IE" dirty="0"/>
              <a:t> </a:t>
            </a:r>
            <a:r>
              <a:rPr lang="en-IE" dirty="0" err="1"/>
              <a:t>tuirseach</a:t>
            </a:r>
            <a:r>
              <a:rPr lang="en-IE" dirty="0"/>
              <a:t> den teas </a:t>
            </a:r>
            <a:r>
              <a:rPr lang="en-IE" dirty="0" err="1"/>
              <a:t>anois</a:t>
            </a:r>
            <a:r>
              <a:rPr lang="en-IE" dirty="0"/>
              <a:t> mar </a:t>
            </a:r>
            <a:r>
              <a:rPr lang="en-IE" dirty="0" err="1"/>
              <a:t>bíonn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marfach</a:t>
            </a:r>
            <a:r>
              <a:rPr lang="en-IE" dirty="0"/>
              <a:t> </a:t>
            </a:r>
            <a:r>
              <a:rPr lang="en-IE" dirty="0" err="1"/>
              <a:t>te</a:t>
            </a:r>
            <a:r>
              <a:rPr lang="en-IE" dirty="0"/>
              <a:t>. </a:t>
            </a:r>
            <a:r>
              <a:rPr lang="en-IE" dirty="0" err="1"/>
              <a:t>Táim</a:t>
            </a:r>
            <a:r>
              <a:rPr lang="en-IE" dirty="0"/>
              <a:t> ag </a:t>
            </a:r>
            <a:r>
              <a:rPr lang="en-IE" dirty="0" err="1"/>
              <a:t>tnúth</a:t>
            </a:r>
            <a:r>
              <a:rPr lang="en-IE" dirty="0"/>
              <a:t> le </a:t>
            </a:r>
            <a:r>
              <a:rPr lang="en-IE" dirty="0" err="1"/>
              <a:t>dul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ais</a:t>
            </a:r>
            <a:r>
              <a:rPr lang="en-IE" dirty="0"/>
              <a:t> go </a:t>
            </a:r>
            <a:r>
              <a:rPr lang="en-IE" dirty="0" err="1"/>
              <a:t>Tír</a:t>
            </a:r>
            <a:r>
              <a:rPr lang="en-IE" dirty="0"/>
              <a:t> </a:t>
            </a:r>
            <a:r>
              <a:rPr lang="en-IE" dirty="0" err="1"/>
              <a:t>Eoghain</a:t>
            </a:r>
            <a:r>
              <a:rPr lang="en-IE" dirty="0"/>
              <a:t>!  </a:t>
            </a:r>
            <a:r>
              <a:rPr lang="en-IE" dirty="0" err="1"/>
              <a:t>Cuir</a:t>
            </a:r>
            <a:r>
              <a:rPr lang="en-IE" dirty="0"/>
              <a:t> </a:t>
            </a:r>
            <a:r>
              <a:rPr lang="en-IE" dirty="0" err="1"/>
              <a:t>ríomhphost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ais</a:t>
            </a:r>
            <a:r>
              <a:rPr lang="en-IE" dirty="0"/>
              <a:t> </a:t>
            </a:r>
            <a:r>
              <a:rPr lang="en-IE" dirty="0" err="1"/>
              <a:t>chugam</a:t>
            </a:r>
            <a:r>
              <a:rPr lang="en-IE" dirty="0"/>
              <a:t> </a:t>
            </a:r>
            <a:r>
              <a:rPr lang="en-IE" dirty="0" err="1"/>
              <a:t>gan</a:t>
            </a:r>
            <a:r>
              <a:rPr lang="en-IE" dirty="0"/>
              <a:t> </a:t>
            </a:r>
            <a:r>
              <a:rPr lang="en-IE" dirty="0" err="1"/>
              <a:t>mhoill</a:t>
            </a:r>
            <a:r>
              <a:rPr lang="en-IE" dirty="0"/>
              <a:t>. </a:t>
            </a:r>
            <a:r>
              <a:rPr lang="en-IE" dirty="0" err="1"/>
              <a:t>Conas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rudaí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bhaile</a:t>
            </a:r>
            <a:r>
              <a:rPr lang="en-IE" dirty="0"/>
              <a:t>?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bhuaigh</a:t>
            </a:r>
            <a:r>
              <a:rPr lang="en-IE" dirty="0"/>
              <a:t> </a:t>
            </a:r>
            <a:r>
              <a:rPr lang="en-IE" dirty="0" err="1"/>
              <a:t>Tír</a:t>
            </a:r>
            <a:r>
              <a:rPr lang="en-IE" dirty="0"/>
              <a:t> </a:t>
            </a:r>
            <a:r>
              <a:rPr lang="en-IE" dirty="0" err="1"/>
              <a:t>Eoghain</a:t>
            </a:r>
            <a:r>
              <a:rPr lang="en-IE" dirty="0"/>
              <a:t> an </a:t>
            </a:r>
            <a:r>
              <a:rPr lang="en-IE" dirty="0" err="1"/>
              <a:t>cluiche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? </a:t>
            </a:r>
          </a:p>
          <a:p>
            <a:endParaRPr lang="en-IE" dirty="0"/>
          </a:p>
          <a:p>
            <a:r>
              <a:rPr lang="en-IE" dirty="0"/>
              <a:t>Le </a:t>
            </a:r>
            <a:r>
              <a:rPr lang="en-IE" dirty="0" err="1"/>
              <a:t>dea-ghuí</a:t>
            </a:r>
            <a:r>
              <a:rPr lang="en-IE" dirty="0"/>
              <a:t>, </a:t>
            </a:r>
          </a:p>
          <a:p>
            <a:r>
              <a:rPr lang="en-IE" dirty="0"/>
              <a:t>Ciara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3264C-90D2-42FC-95CB-B19AD63250AB}"/>
              </a:ext>
            </a:extLst>
          </p:cNvPr>
          <p:cNvSpPr txBox="1"/>
          <p:nvPr/>
        </p:nvSpPr>
        <p:spPr>
          <a:xfrm>
            <a:off x="2032986" y="106532"/>
            <a:ext cx="63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u="sng" dirty="0"/>
              <a:t>Mo </a:t>
            </a:r>
            <a:r>
              <a:rPr lang="en-IE" sz="3600" b="1" u="sng" dirty="0" err="1"/>
              <a:t>Laethanta</a:t>
            </a:r>
            <a:r>
              <a:rPr lang="en-IE" sz="3600" b="1" u="sng" dirty="0"/>
              <a:t> </a:t>
            </a:r>
            <a:r>
              <a:rPr lang="en-IE" sz="3600" b="1" u="sng" dirty="0" err="1"/>
              <a:t>Saoire</a:t>
            </a:r>
            <a:endParaRPr lang="en-IE" sz="3600" b="1" u="sng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DE6743-2EDD-4817-9FDC-3AF752837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0605" y="6370637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4AF9C-D8B7-469D-AA5C-50FB3A9DD302}"/>
              </a:ext>
            </a:extLst>
          </p:cNvPr>
          <p:cNvSpPr txBox="1"/>
          <p:nvPr/>
        </p:nvSpPr>
        <p:spPr>
          <a:xfrm>
            <a:off x="5026241" y="6118453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ighlight>
                  <a:srgbClr val="FFFF00"/>
                </a:highlight>
              </a:rPr>
              <a:t>Click here to listen</a:t>
            </a:r>
          </a:p>
        </p:txBody>
      </p:sp>
    </p:spTree>
    <p:extLst>
      <p:ext uri="{BB962C8B-B14F-4D97-AF65-F5344CB8AC3E}">
        <p14:creationId xmlns:p14="http://schemas.microsoft.com/office/powerpoint/2010/main" val="1302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4950E2-769C-4E68-8BA4-ED9804F96187}"/>
              </a:ext>
            </a:extLst>
          </p:cNvPr>
          <p:cNvSpPr txBox="1"/>
          <p:nvPr/>
        </p:nvSpPr>
        <p:spPr>
          <a:xfrm>
            <a:off x="435006" y="443883"/>
            <a:ext cx="96500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dteagmháil</a:t>
            </a:r>
            <a:r>
              <a:rPr lang="en-IE" dirty="0"/>
              <a:t> </a:t>
            </a:r>
            <a:r>
              <a:rPr lang="en-IE" dirty="0" err="1"/>
              <a:t>leat</a:t>
            </a:r>
            <a:r>
              <a:rPr lang="en-IE" dirty="0"/>
              <a:t> – In contact with you </a:t>
            </a:r>
          </a:p>
          <a:p>
            <a:endParaRPr lang="en-IE" dirty="0"/>
          </a:p>
          <a:p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súil</a:t>
            </a:r>
            <a:r>
              <a:rPr lang="en-IE" dirty="0"/>
              <a:t> </a:t>
            </a:r>
            <a:r>
              <a:rPr lang="en-IE" dirty="0" err="1"/>
              <a:t>agam</a:t>
            </a:r>
            <a:r>
              <a:rPr lang="en-IE" dirty="0"/>
              <a:t>- I hope</a:t>
            </a:r>
          </a:p>
          <a:p>
            <a:endParaRPr lang="en-IE" dirty="0"/>
          </a:p>
          <a:p>
            <a:r>
              <a:rPr lang="en-IE" dirty="0"/>
              <a:t>mar </a:t>
            </a:r>
            <a:r>
              <a:rPr lang="en-IE" dirty="0" err="1"/>
              <a:t>atá</a:t>
            </a:r>
            <a:r>
              <a:rPr lang="en-IE" dirty="0"/>
              <a:t> a </a:t>
            </a:r>
            <a:r>
              <a:rPr lang="en-IE" dirty="0" err="1"/>
              <a:t>fhios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- As you know</a:t>
            </a:r>
          </a:p>
          <a:p>
            <a:endParaRPr lang="en-IE" dirty="0"/>
          </a:p>
          <a:p>
            <a:r>
              <a:rPr lang="en-IE" dirty="0"/>
              <a:t>go </a:t>
            </a:r>
            <a:r>
              <a:rPr lang="en-IE" dirty="0" err="1"/>
              <a:t>dtí</a:t>
            </a:r>
            <a:r>
              <a:rPr lang="en-IE" dirty="0"/>
              <a:t> </a:t>
            </a:r>
            <a:r>
              <a:rPr lang="en-IE" dirty="0" err="1"/>
              <a:t>gur</a:t>
            </a:r>
            <a:r>
              <a:rPr lang="en-IE" dirty="0"/>
              <a:t> </a:t>
            </a:r>
            <a:r>
              <a:rPr lang="en-IE" dirty="0" err="1"/>
              <a:t>tharla</a:t>
            </a:r>
            <a:r>
              <a:rPr lang="en-IE" dirty="0"/>
              <a:t> </a:t>
            </a:r>
            <a:r>
              <a:rPr lang="en-IE" dirty="0" err="1"/>
              <a:t>rud</a:t>
            </a:r>
            <a:r>
              <a:rPr lang="en-IE" dirty="0"/>
              <a:t> </a:t>
            </a:r>
            <a:r>
              <a:rPr lang="en-IE" dirty="0" err="1"/>
              <a:t>inné</a:t>
            </a:r>
            <a:r>
              <a:rPr lang="en-IE" dirty="0"/>
              <a:t>- Until something happened yesterday</a:t>
            </a:r>
          </a:p>
          <a:p>
            <a:endParaRPr lang="en-IE" dirty="0"/>
          </a:p>
          <a:p>
            <a:r>
              <a:rPr lang="en-IE" dirty="0" err="1"/>
              <a:t>trácht</a:t>
            </a:r>
            <a:r>
              <a:rPr lang="en-IE" dirty="0"/>
              <a:t>- Traffic</a:t>
            </a:r>
          </a:p>
          <a:p>
            <a:endParaRPr lang="en-IE" dirty="0"/>
          </a:p>
          <a:p>
            <a:r>
              <a:rPr lang="en-IE" dirty="0"/>
              <a:t>ag </a:t>
            </a:r>
            <a:r>
              <a:rPr lang="en-IE" dirty="0" err="1"/>
              <a:t>bogadh</a:t>
            </a:r>
            <a:r>
              <a:rPr lang="en-IE" dirty="0"/>
              <a:t> </a:t>
            </a:r>
            <a:r>
              <a:rPr lang="en-IE" dirty="0" err="1"/>
              <a:t>chomh</a:t>
            </a:r>
            <a:r>
              <a:rPr lang="en-IE" dirty="0"/>
              <a:t> mall le </a:t>
            </a:r>
            <a:r>
              <a:rPr lang="en-IE" dirty="0" err="1"/>
              <a:t>seilide</a:t>
            </a:r>
            <a:r>
              <a:rPr lang="en-IE" dirty="0"/>
              <a:t>- moving as slow as a snail </a:t>
            </a:r>
          </a:p>
          <a:p>
            <a:endParaRPr lang="en-IE" dirty="0"/>
          </a:p>
          <a:p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mbealach</a:t>
            </a:r>
            <a:r>
              <a:rPr lang="en-IE" dirty="0"/>
              <a:t>-On the way </a:t>
            </a:r>
          </a:p>
          <a:p>
            <a:endParaRPr lang="en-IE" dirty="0"/>
          </a:p>
          <a:p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orainn</a:t>
            </a:r>
            <a:r>
              <a:rPr lang="en-IE" dirty="0"/>
              <a:t> </a:t>
            </a:r>
            <a:r>
              <a:rPr lang="en-IE" dirty="0" err="1"/>
              <a:t>dul</a:t>
            </a:r>
            <a:r>
              <a:rPr lang="en-IE" dirty="0"/>
              <a:t> go </a:t>
            </a:r>
            <a:r>
              <a:rPr lang="en-IE" dirty="0" err="1"/>
              <a:t>dtí</a:t>
            </a:r>
            <a:r>
              <a:rPr lang="en-IE" dirty="0"/>
              <a:t> an t-</a:t>
            </a:r>
            <a:r>
              <a:rPr lang="en-IE" dirty="0" err="1"/>
              <a:t>ospidéal</a:t>
            </a:r>
            <a:r>
              <a:rPr lang="en-IE" dirty="0"/>
              <a:t>- We didn’t have to go to the hospital</a:t>
            </a:r>
          </a:p>
          <a:p>
            <a:endParaRPr lang="en-IE" dirty="0"/>
          </a:p>
          <a:p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ag </a:t>
            </a:r>
            <a:r>
              <a:rPr lang="en-IE" dirty="0" err="1"/>
              <a:t>éírí</a:t>
            </a:r>
            <a:r>
              <a:rPr lang="en-IE" dirty="0"/>
              <a:t> </a:t>
            </a:r>
            <a:r>
              <a:rPr lang="en-IE" dirty="0" err="1"/>
              <a:t>beagáinín</a:t>
            </a:r>
            <a:r>
              <a:rPr lang="en-IE" dirty="0"/>
              <a:t> </a:t>
            </a:r>
            <a:r>
              <a:rPr lang="en-IE" dirty="0" err="1"/>
              <a:t>tuirseach</a:t>
            </a:r>
            <a:r>
              <a:rPr lang="en-IE" dirty="0"/>
              <a:t> den teas- I’m becoming a little tired of the heat. </a:t>
            </a:r>
          </a:p>
        </p:txBody>
      </p:sp>
    </p:spTree>
    <p:extLst>
      <p:ext uri="{BB962C8B-B14F-4D97-AF65-F5344CB8AC3E}">
        <p14:creationId xmlns:p14="http://schemas.microsoft.com/office/powerpoint/2010/main" val="113411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392</Words>
  <Application>Microsoft Office PowerPoint</Application>
  <PresentationFormat>Widescreen</PresentationFormat>
  <Paragraphs>31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Michael OSullivan</cp:lastModifiedBy>
  <cp:revision>4</cp:revision>
  <dcterms:created xsi:type="dcterms:W3CDTF">2020-05-17T11:05:21Z</dcterms:created>
  <dcterms:modified xsi:type="dcterms:W3CDTF">2020-05-17T11:35:07Z</dcterms:modified>
</cp:coreProperties>
</file>