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7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2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7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6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6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5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EEA0D-BF53-4D2E-9F33-81AC838AAB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C17A-8B30-41D2-8C02-3F991EAFF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0"/>
            <a:ext cx="6283234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1451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7074" y="31242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4095" y="2620498"/>
            <a:ext cx="1142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Fluff </a:t>
            </a:r>
            <a:r>
              <a:rPr lang="en-GB" dirty="0" err="1"/>
              <a:t>Dána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522817" y="262049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 &amp; </a:t>
            </a:r>
            <a:r>
              <a:rPr lang="en-GB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3" y="1"/>
            <a:ext cx="5969725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137" y="312420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1315" y="3124201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309" y="262384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 </a:t>
            </a:r>
            <a:r>
              <a:rPr lang="en-GB" dirty="0" err="1" smtClean="0"/>
              <a:t>Halla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57058" y="262384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 &amp; </a:t>
            </a:r>
            <a:r>
              <a:rPr lang="en-GB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8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3" y="13017"/>
            <a:ext cx="5635396" cy="684498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2080" y="313070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3522" y="3130708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761376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 </a:t>
            </a:r>
            <a:r>
              <a:rPr lang="en-GB" dirty="0" err="1" smtClean="0"/>
              <a:t>Seinm</a:t>
            </a:r>
            <a:r>
              <a:rPr lang="en-GB" dirty="0" smtClean="0"/>
              <a:t> </a:t>
            </a:r>
            <a:r>
              <a:rPr lang="en-GB" dirty="0" err="1" smtClean="0"/>
              <a:t>Ceoil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19265" y="278133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 &amp; </a:t>
            </a:r>
            <a:r>
              <a:rPr lang="en-GB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4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7" y="0"/>
            <a:ext cx="5551895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2891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9838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206" y="2728351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Am </a:t>
            </a:r>
            <a:r>
              <a:rPr lang="en-GB" dirty="0" err="1" smtClean="0"/>
              <a:t>Lóin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Scoil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505581" y="2728351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 &amp; </a:t>
            </a:r>
            <a:r>
              <a:rPr lang="en-GB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1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</Words>
  <Application>Microsoft Office PowerPoint</Application>
  <PresentationFormat>Widescreen</PresentationFormat>
  <Paragraphs>8</Paragraphs>
  <Slides>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Buckley (Student)</dc:creator>
  <cp:lastModifiedBy>Mary Buckley (Student)</cp:lastModifiedBy>
  <cp:revision>5</cp:revision>
  <dcterms:created xsi:type="dcterms:W3CDTF">2020-05-26T11:22:23Z</dcterms:created>
  <dcterms:modified xsi:type="dcterms:W3CDTF">2020-05-29T15:24:53Z</dcterms:modified>
</cp:coreProperties>
</file>