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9B1B-130A-46D1-935E-2DFAC4A057A1}" type="datetimeFigureOut">
              <a:rPr lang="en-IE" smtClean="0"/>
              <a:t>15/05/2020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D8FD-FA9E-4DE2-899C-218FD872C90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7800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9B1B-130A-46D1-935E-2DFAC4A057A1}" type="datetimeFigureOut">
              <a:rPr lang="en-IE" smtClean="0"/>
              <a:t>15/05/2020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D8FD-FA9E-4DE2-899C-218FD872C90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04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9B1B-130A-46D1-935E-2DFAC4A057A1}" type="datetimeFigureOut">
              <a:rPr lang="en-IE" smtClean="0"/>
              <a:t>15/05/2020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D8FD-FA9E-4DE2-899C-218FD872C90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226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9B1B-130A-46D1-935E-2DFAC4A057A1}" type="datetimeFigureOut">
              <a:rPr lang="en-IE" smtClean="0"/>
              <a:t>15/05/2020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D8FD-FA9E-4DE2-899C-218FD872C90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261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9B1B-130A-46D1-935E-2DFAC4A057A1}" type="datetimeFigureOut">
              <a:rPr lang="en-IE" smtClean="0"/>
              <a:t>15/05/2020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D8FD-FA9E-4DE2-899C-218FD872C90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520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9B1B-130A-46D1-935E-2DFAC4A057A1}" type="datetimeFigureOut">
              <a:rPr lang="en-IE" smtClean="0"/>
              <a:t>15/05/2020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D8FD-FA9E-4DE2-899C-218FD872C90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374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9B1B-130A-46D1-935E-2DFAC4A057A1}" type="datetimeFigureOut">
              <a:rPr lang="en-IE" smtClean="0"/>
              <a:t>15/05/2020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D8FD-FA9E-4DE2-899C-218FD872C90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060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9B1B-130A-46D1-935E-2DFAC4A057A1}" type="datetimeFigureOut">
              <a:rPr lang="en-IE" smtClean="0"/>
              <a:t>15/05/2020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D8FD-FA9E-4DE2-899C-218FD872C90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2821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9B1B-130A-46D1-935E-2DFAC4A057A1}" type="datetimeFigureOut">
              <a:rPr lang="en-IE" smtClean="0"/>
              <a:t>15/05/2020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D8FD-FA9E-4DE2-899C-218FD872C90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561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9B1B-130A-46D1-935E-2DFAC4A057A1}" type="datetimeFigureOut">
              <a:rPr lang="en-IE" smtClean="0"/>
              <a:t>15/05/2020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D8FD-FA9E-4DE2-899C-218FD872C90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1086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9B1B-130A-46D1-935E-2DFAC4A057A1}" type="datetimeFigureOut">
              <a:rPr lang="en-IE" smtClean="0"/>
              <a:t>15/05/2020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D8FD-FA9E-4DE2-899C-218FD872C90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315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69B1B-130A-46D1-935E-2DFAC4A057A1}" type="datetimeFigureOut">
              <a:rPr lang="en-IE" smtClean="0"/>
              <a:t>15/05/2020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4D8FD-FA9E-4DE2-899C-218FD872C90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6186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b="1" u="sng" dirty="0" smtClean="0"/>
              <a:t>Bun go Barr 4</a:t>
            </a:r>
            <a:endParaRPr lang="en-IE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sz="4000" dirty="0" err="1" smtClean="0"/>
              <a:t>Tá</a:t>
            </a:r>
            <a:r>
              <a:rPr lang="en-IE" sz="4000" dirty="0" smtClean="0"/>
              <a:t> </a:t>
            </a:r>
            <a:r>
              <a:rPr lang="en-IE" sz="4000" dirty="0" err="1" smtClean="0"/>
              <a:t>ocras</a:t>
            </a:r>
            <a:r>
              <a:rPr lang="en-IE" sz="4000" dirty="0" smtClean="0"/>
              <a:t> </a:t>
            </a:r>
            <a:r>
              <a:rPr lang="en-IE" sz="4000" dirty="0" err="1" smtClean="0"/>
              <a:t>orm</a:t>
            </a:r>
            <a:r>
              <a:rPr lang="en-IE" sz="4000" dirty="0" smtClean="0"/>
              <a:t>!</a:t>
            </a:r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val="2811752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5864" y="587706"/>
            <a:ext cx="94445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err="1" smtClean="0">
                <a:latin typeface="Comic Sans MS" panose="030F0702030302020204" pitchFamily="66" charset="0"/>
              </a:rPr>
              <a:t>Bhí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sé</a:t>
            </a:r>
            <a:r>
              <a:rPr lang="en-IE" sz="2400" dirty="0" smtClean="0">
                <a:latin typeface="Comic Sans MS" panose="030F0702030302020204" pitchFamily="66" charset="0"/>
              </a:rPr>
              <a:t> ag </a:t>
            </a:r>
            <a:r>
              <a:rPr lang="en-IE" sz="2400" dirty="0" err="1" smtClean="0">
                <a:latin typeface="Comic Sans MS" panose="030F0702030302020204" pitchFamily="66" charset="0"/>
              </a:rPr>
              <a:t>ullmhú</a:t>
            </a:r>
            <a:r>
              <a:rPr lang="en-IE" sz="2400" dirty="0" smtClean="0">
                <a:latin typeface="Comic Sans MS" panose="030F0702030302020204" pitchFamily="66" charset="0"/>
              </a:rPr>
              <a:t> an </a:t>
            </a:r>
            <a:r>
              <a:rPr lang="en-IE" sz="2400" dirty="0" err="1" smtClean="0">
                <a:latin typeface="Comic Sans MS" panose="030F0702030302020204" pitchFamily="66" charset="0"/>
              </a:rPr>
              <a:t>dinnéir</a:t>
            </a:r>
            <a:r>
              <a:rPr lang="en-IE" sz="2400" dirty="0" smtClean="0">
                <a:latin typeface="Comic Sans MS" panose="030F0702030302020204" pitchFamily="66" charset="0"/>
              </a:rPr>
              <a:t> = He was making the dinner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err="1" smtClean="0">
                <a:latin typeface="Comic Sans MS" panose="030F0702030302020204" pitchFamily="66" charset="0"/>
              </a:rPr>
              <a:t>Bhí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sé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ina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shuí</a:t>
            </a:r>
            <a:r>
              <a:rPr lang="en-IE" sz="2400" dirty="0" smtClean="0">
                <a:latin typeface="Comic Sans MS" panose="030F0702030302020204" pitchFamily="66" charset="0"/>
              </a:rPr>
              <a:t> ag an </a:t>
            </a:r>
            <a:r>
              <a:rPr lang="en-IE" sz="2400" dirty="0" err="1" smtClean="0">
                <a:latin typeface="Comic Sans MS" panose="030F0702030302020204" pitchFamily="66" charset="0"/>
              </a:rPr>
              <a:t>mbord</a:t>
            </a:r>
            <a:r>
              <a:rPr lang="en-IE" sz="2400" dirty="0" smtClean="0">
                <a:latin typeface="Comic Sans MS" panose="030F0702030302020204" pitchFamily="66" charset="0"/>
              </a:rPr>
              <a:t> = He was sitting at the 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Comic Sans MS" panose="030F0702030302020204" pitchFamily="66" charset="0"/>
              </a:rPr>
              <a:t>An </a:t>
            </a:r>
            <a:r>
              <a:rPr lang="en-IE" sz="2400" dirty="0" err="1" smtClean="0">
                <a:latin typeface="Comic Sans MS" panose="030F0702030302020204" pitchFamily="66" charset="0"/>
              </a:rPr>
              <a:t>bhfuil</a:t>
            </a:r>
            <a:r>
              <a:rPr lang="en-IE" sz="2400" dirty="0" smtClean="0">
                <a:latin typeface="Comic Sans MS" panose="030F0702030302020204" pitchFamily="66" charset="0"/>
              </a:rPr>
              <a:t> an </a:t>
            </a:r>
            <a:r>
              <a:rPr lang="en-IE" sz="2400" dirty="0" err="1" smtClean="0">
                <a:latin typeface="Comic Sans MS" panose="030F0702030302020204" pitchFamily="66" charset="0"/>
              </a:rPr>
              <a:t>dinnéar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réidh</a:t>
            </a:r>
            <a:r>
              <a:rPr lang="en-IE" sz="2400" dirty="0" smtClean="0">
                <a:latin typeface="Comic Sans MS" panose="030F0702030302020204" pitchFamily="66" charset="0"/>
              </a:rPr>
              <a:t>? = Is the dinner ready?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err="1" smtClean="0">
                <a:latin typeface="Comic Sans MS" panose="030F0702030302020204" pitchFamily="66" charset="0"/>
              </a:rPr>
              <a:t>Déanfaidh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mé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ceapaire</a:t>
            </a:r>
            <a:r>
              <a:rPr lang="en-IE" sz="2400" dirty="0" smtClean="0">
                <a:latin typeface="Comic Sans MS" panose="030F0702030302020204" pitchFamily="66" charset="0"/>
              </a:rPr>
              <a:t> = I will make a sandwich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err="1" smtClean="0">
                <a:latin typeface="Comic Sans MS" panose="030F0702030302020204" pitchFamily="66" charset="0"/>
              </a:rPr>
              <a:t>Tá</a:t>
            </a:r>
            <a:r>
              <a:rPr lang="en-IE" sz="2400" dirty="0" smtClean="0">
                <a:latin typeface="Comic Sans MS" panose="030F0702030302020204" pitchFamily="66" charset="0"/>
              </a:rPr>
              <a:t> an </a:t>
            </a:r>
            <a:r>
              <a:rPr lang="en-IE" sz="2400" dirty="0" err="1" smtClean="0">
                <a:latin typeface="Comic Sans MS" panose="030F0702030302020204" pitchFamily="66" charset="0"/>
              </a:rPr>
              <a:t>dinnéar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beagnach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réidh</a:t>
            </a:r>
            <a:r>
              <a:rPr lang="en-IE" sz="2400" dirty="0" smtClean="0">
                <a:latin typeface="Comic Sans MS" panose="030F0702030302020204" pitchFamily="66" charset="0"/>
              </a:rPr>
              <a:t>. = The dinner is nearly ready.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err="1" smtClean="0">
                <a:latin typeface="Comic Sans MS" panose="030F0702030302020204" pitchFamily="66" charset="0"/>
              </a:rPr>
              <a:t>Tabhair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dom</a:t>
            </a:r>
            <a:r>
              <a:rPr lang="en-IE" sz="2400" dirty="0" smtClean="0">
                <a:latin typeface="Comic Sans MS" panose="030F0702030302020204" pitchFamily="66" charset="0"/>
              </a:rPr>
              <a:t> an t-</a:t>
            </a:r>
            <a:r>
              <a:rPr lang="en-IE" sz="2400" dirty="0" err="1" smtClean="0">
                <a:latin typeface="Comic Sans MS" panose="030F0702030302020204" pitchFamily="66" charset="0"/>
              </a:rPr>
              <a:t>arán</a:t>
            </a:r>
            <a:r>
              <a:rPr lang="en-IE" sz="2400" dirty="0" smtClean="0">
                <a:latin typeface="Comic Sans MS" panose="030F0702030302020204" pitchFamily="66" charset="0"/>
              </a:rPr>
              <a:t> = give me the bread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Comic Sans MS" panose="030F0702030302020204" pitchFamily="66" charset="0"/>
              </a:rPr>
              <a:t>Sa </a:t>
            </a:r>
            <a:r>
              <a:rPr lang="en-IE" sz="2400" dirty="0" err="1" smtClean="0">
                <a:latin typeface="Comic Sans MS" panose="030F0702030302020204" pitchFamily="66" charset="0"/>
              </a:rPr>
              <a:t>tarraiceán</a:t>
            </a:r>
            <a:r>
              <a:rPr lang="en-IE" sz="2400" dirty="0" smtClean="0">
                <a:latin typeface="Comic Sans MS" panose="030F0702030302020204" pitchFamily="66" charset="0"/>
              </a:rPr>
              <a:t> = in the drawer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Comic Sans MS" panose="030F0702030302020204" pitchFamily="66" charset="0"/>
              </a:rPr>
              <a:t>Sa </a:t>
            </a:r>
            <a:r>
              <a:rPr lang="en-IE" sz="2400" dirty="0" err="1" smtClean="0">
                <a:latin typeface="Comic Sans MS" panose="030F0702030302020204" pitchFamily="66" charset="0"/>
              </a:rPr>
              <a:t>chuisneoir</a:t>
            </a:r>
            <a:r>
              <a:rPr lang="en-IE" sz="2400" dirty="0" smtClean="0">
                <a:latin typeface="Comic Sans MS" panose="030F0702030302020204" pitchFamily="66" charset="0"/>
              </a:rPr>
              <a:t> = in the fridge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err="1" smtClean="0">
                <a:latin typeface="Comic Sans MS" panose="030F0702030302020204" pitchFamily="66" charset="0"/>
              </a:rPr>
              <a:t>Níl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ocras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orm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anois</a:t>
            </a:r>
            <a:r>
              <a:rPr lang="en-IE" sz="2400" dirty="0" smtClean="0">
                <a:latin typeface="Comic Sans MS" panose="030F0702030302020204" pitchFamily="66" charset="0"/>
              </a:rPr>
              <a:t> = I’m not hungry now.</a:t>
            </a:r>
            <a:endParaRPr lang="en-IE" sz="24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4680" y="4628709"/>
            <a:ext cx="8244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dirty="0" smtClean="0">
                <a:highlight>
                  <a:srgbClr val="FFFF00"/>
                </a:highlight>
                <a:latin typeface="Comic Sans MS" panose="030F0702030302020204" pitchFamily="66" charset="0"/>
              </a:rPr>
              <a:t>Click on the speaker icon, to listen to the story being read. This may help you if you are stuck with the pronunciations of some of the words. </a:t>
            </a:r>
            <a:endParaRPr lang="en-IE" dirty="0"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22193" y="55949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5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130</Words>
  <Application>Microsoft Office PowerPoint</Application>
  <PresentationFormat>Widescreen</PresentationFormat>
  <Paragraphs>12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Bun go Barr 4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Bun go Barr 4</dc:title>
  <dc:creator>user</dc:creator>
  <cp:lastModifiedBy>user</cp:lastModifiedBy>
  <cp:revision>4</cp:revision>
  <dcterms:created xsi:type="dcterms:W3CDTF">2020-05-15T08:59:17Z</dcterms:created>
  <dcterms:modified xsi:type="dcterms:W3CDTF">2020-05-15T17:24:34Z</dcterms:modified>
</cp:coreProperties>
</file>