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78B-1612-4E53-A4F8-BB37E1E2217A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0A96-4ECD-434F-B4D9-0652D6B5AA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447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78B-1612-4E53-A4F8-BB37E1E2217A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0A96-4ECD-434F-B4D9-0652D6B5AA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324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78B-1612-4E53-A4F8-BB37E1E2217A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0A96-4ECD-434F-B4D9-0652D6B5AA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780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78B-1612-4E53-A4F8-BB37E1E2217A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0A96-4ECD-434F-B4D9-0652D6B5AA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356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78B-1612-4E53-A4F8-BB37E1E2217A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0A96-4ECD-434F-B4D9-0652D6B5AA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024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78B-1612-4E53-A4F8-BB37E1E2217A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0A96-4ECD-434F-B4D9-0652D6B5AA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234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78B-1612-4E53-A4F8-BB37E1E2217A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0A96-4ECD-434F-B4D9-0652D6B5AA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392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78B-1612-4E53-A4F8-BB37E1E2217A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0A96-4ECD-434F-B4D9-0652D6B5AA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758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78B-1612-4E53-A4F8-BB37E1E2217A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0A96-4ECD-434F-B4D9-0652D6B5AA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215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78B-1612-4E53-A4F8-BB37E1E2217A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0A96-4ECD-434F-B4D9-0652D6B5AA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501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D78B-1612-4E53-A4F8-BB37E1E2217A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0A96-4ECD-434F-B4D9-0652D6B5AA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997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AD78B-1612-4E53-A4F8-BB37E1E2217A}" type="datetimeFigureOut">
              <a:rPr lang="en-IE" smtClean="0"/>
              <a:t>17/05/2020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20A96-4ECD-434F-B4D9-0652D6B5AA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208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Irish Library Book p58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0361" y="4156603"/>
            <a:ext cx="9144000" cy="1655762"/>
          </a:xfrm>
        </p:spPr>
        <p:txBody>
          <a:bodyPr/>
          <a:lstStyle/>
          <a:p>
            <a:r>
              <a:rPr lang="en-GB" dirty="0" smtClean="0"/>
              <a:t>An </a:t>
            </a:r>
            <a:r>
              <a:rPr lang="en-GB" dirty="0" err="1" smtClean="0"/>
              <a:t>teilifís</a:t>
            </a:r>
            <a:endParaRPr lang="en-IE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27561" y="46796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8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Irish Library Book p58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Irish Library Book p58</dc:title>
  <dc:creator>Fujitsu</dc:creator>
  <cp:lastModifiedBy>Fujitsu</cp:lastModifiedBy>
  <cp:revision>1</cp:revision>
  <dcterms:created xsi:type="dcterms:W3CDTF">2020-05-17T11:42:25Z</dcterms:created>
  <dcterms:modified xsi:type="dcterms:W3CDTF">2020-05-17T11:42:42Z</dcterms:modified>
</cp:coreProperties>
</file>