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795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946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25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7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526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262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428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24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616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433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55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D021E-F5CD-4EB3-8341-10F701079DD5}" type="datetimeFigureOut">
              <a:rPr lang="en-IE" smtClean="0"/>
              <a:t>23/05/2020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8941A-4005-460F-A149-0C0C12EBDFF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02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u="sng" dirty="0" smtClean="0"/>
              <a:t>Bun go Barr 4</a:t>
            </a:r>
            <a:endParaRPr lang="en-IE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sz="3600" b="1" i="1" dirty="0" err="1" smtClean="0"/>
              <a:t>Tinn</a:t>
            </a:r>
            <a:r>
              <a:rPr lang="en-IE" sz="3600" b="1" i="1" dirty="0" smtClean="0"/>
              <a:t> </a:t>
            </a:r>
            <a:r>
              <a:rPr lang="en-IE" sz="3600" b="1" i="1" dirty="0" err="1" smtClean="0"/>
              <a:t>sa</a:t>
            </a:r>
            <a:r>
              <a:rPr lang="en-IE" sz="3600" b="1" i="1" dirty="0" smtClean="0"/>
              <a:t> </a:t>
            </a:r>
            <a:r>
              <a:rPr lang="en-IE" sz="3600" b="1" i="1" dirty="0" err="1" smtClean="0"/>
              <a:t>leaba</a:t>
            </a:r>
            <a:endParaRPr lang="en-IE" sz="3600" b="1" i="1" dirty="0"/>
          </a:p>
        </p:txBody>
      </p:sp>
    </p:spTree>
    <p:extLst>
      <p:ext uri="{BB962C8B-B14F-4D97-AF65-F5344CB8AC3E}">
        <p14:creationId xmlns:p14="http://schemas.microsoft.com/office/powerpoint/2010/main" val="364628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884" y="703409"/>
            <a:ext cx="108440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Bhí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mé</a:t>
            </a:r>
            <a:r>
              <a:rPr lang="en-IE" sz="2400" dirty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tinn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sa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leaba</a:t>
            </a:r>
            <a:r>
              <a:rPr lang="en-IE" sz="2400" dirty="0" smtClean="0">
                <a:latin typeface="Comic Sans MS" panose="030F0702030302020204" pitchFamily="66" charset="0"/>
              </a:rPr>
              <a:t> = I was sick in 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Tháinig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mo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chairde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ar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cuairt</a:t>
            </a:r>
            <a:r>
              <a:rPr lang="en-IE" sz="2400" dirty="0" smtClean="0">
                <a:latin typeface="Comic Sans MS" panose="030F0702030302020204" pitchFamily="66" charset="0"/>
              </a:rPr>
              <a:t> = My friends came to visit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omic Sans MS" panose="030F0702030302020204" pitchFamily="66" charset="0"/>
              </a:rPr>
              <a:t>Go </a:t>
            </a:r>
            <a:r>
              <a:rPr lang="en-IE" sz="2400" dirty="0" err="1" smtClean="0">
                <a:latin typeface="Comic Sans MS" panose="030F0702030302020204" pitchFamily="66" charset="0"/>
              </a:rPr>
              <a:t>huafásach</a:t>
            </a:r>
            <a:r>
              <a:rPr lang="en-IE" sz="2400" dirty="0" smtClean="0">
                <a:latin typeface="Comic Sans MS" panose="030F0702030302020204" pitchFamily="66" charset="0"/>
              </a:rPr>
              <a:t> = Horrible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Seo</a:t>
            </a:r>
            <a:r>
              <a:rPr lang="en-IE" sz="2400" dirty="0" smtClean="0">
                <a:latin typeface="Comic Sans MS" panose="030F0702030302020204" pitchFamily="66" charset="0"/>
              </a:rPr>
              <a:t> é an </a:t>
            </a:r>
            <a:r>
              <a:rPr lang="en-IE" sz="2400" dirty="0" err="1" smtClean="0">
                <a:latin typeface="Comic Sans MS" panose="030F0702030302020204" pitchFamily="66" charset="0"/>
              </a:rPr>
              <a:t>dochtúir</a:t>
            </a:r>
            <a:r>
              <a:rPr lang="en-IE" sz="2400" dirty="0" smtClean="0">
                <a:latin typeface="Comic Sans MS" panose="030F0702030302020204" pitchFamily="66" charset="0"/>
              </a:rPr>
              <a:t> = Here is the doctor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oideas</a:t>
            </a:r>
            <a:r>
              <a:rPr lang="en-IE" sz="2400" dirty="0" smtClean="0">
                <a:latin typeface="Comic Sans MS" panose="030F0702030302020204" pitchFamily="66" charset="0"/>
              </a:rPr>
              <a:t>. = prescription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Buidéal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leighis</a:t>
            </a:r>
            <a:r>
              <a:rPr lang="en-IE" sz="2400" dirty="0" smtClean="0">
                <a:latin typeface="Comic Sans MS" panose="030F0702030302020204" pitchFamily="66" charset="0"/>
              </a:rPr>
              <a:t> = bottle of medicine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omic Sans MS" panose="030F0702030302020204" pitchFamily="66" charset="0"/>
              </a:rPr>
              <a:t>an </a:t>
            </a:r>
            <a:r>
              <a:rPr lang="en-IE" sz="2400" dirty="0" err="1" smtClean="0">
                <a:latin typeface="Comic Sans MS" panose="030F0702030302020204" pitchFamily="66" charset="0"/>
              </a:rPr>
              <a:t>tseachtain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seo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chugainn</a:t>
            </a:r>
            <a:r>
              <a:rPr lang="en-IE" sz="2400" dirty="0" smtClean="0">
                <a:latin typeface="Comic Sans MS" panose="030F0702030302020204" pitchFamily="66" charset="0"/>
              </a:rPr>
              <a:t> = next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omic Sans MS" panose="030F0702030302020204" pitchFamily="66" charset="0"/>
              </a:rPr>
              <a:t>Fan </a:t>
            </a:r>
            <a:r>
              <a:rPr lang="en-IE" sz="2400" dirty="0" err="1" smtClean="0">
                <a:latin typeface="Comic Sans MS" panose="030F0702030302020204" pitchFamily="66" charset="0"/>
              </a:rPr>
              <a:t>sa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leaba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agus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tabhair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aire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duit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féin</a:t>
            </a:r>
            <a:r>
              <a:rPr lang="en-IE" sz="2400" dirty="0" smtClean="0">
                <a:latin typeface="Comic Sans MS" panose="030F0702030302020204" pitchFamily="66" charset="0"/>
              </a:rPr>
              <a:t> = stay in bed and mind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Comic Sans MS" panose="030F0702030302020204" pitchFamily="66" charset="0"/>
              </a:rPr>
              <a:t>Tá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fáilte</a:t>
            </a:r>
            <a:r>
              <a:rPr lang="en-IE" sz="2400" dirty="0" smtClean="0">
                <a:latin typeface="Comic Sans MS" panose="030F0702030302020204" pitchFamily="66" charset="0"/>
              </a:rPr>
              <a:t> </a:t>
            </a:r>
            <a:r>
              <a:rPr lang="en-IE" sz="2400" dirty="0" err="1" smtClean="0">
                <a:latin typeface="Comic Sans MS" panose="030F0702030302020204" pitchFamily="66" charset="0"/>
              </a:rPr>
              <a:t>romhat</a:t>
            </a:r>
            <a:r>
              <a:rPr lang="en-IE" sz="2400" dirty="0" smtClean="0">
                <a:latin typeface="Comic Sans MS" panose="030F0702030302020204" pitchFamily="66" charset="0"/>
              </a:rPr>
              <a:t> = </a:t>
            </a:r>
            <a:r>
              <a:rPr lang="en-IE" sz="2400" smtClean="0">
                <a:latin typeface="Comic Sans MS" panose="030F0702030302020204" pitchFamily="66" charset="0"/>
              </a:rPr>
              <a:t>You’re welcome</a:t>
            </a:r>
            <a:endParaRPr lang="en-IE" sz="2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2434" y="4538557"/>
            <a:ext cx="898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 smtClean="0">
                <a:highlight>
                  <a:srgbClr val="FFFF00"/>
                </a:highlight>
                <a:latin typeface="Comic Sans MS" panose="030F0702030302020204" pitchFamily="66" charset="0"/>
              </a:rPr>
              <a:t>Click on the speaker icon, to listen to the story being read. This may help you if you are stuck with the pronunciations of some of the words. </a:t>
            </a:r>
            <a:endParaRPr lang="en-IE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2360" y="5603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111</Words>
  <Application>Microsoft Office PowerPoint</Application>
  <PresentationFormat>Widescreen</PresentationFormat>
  <Paragraphs>13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Bun go Barr 4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 go Barr 4</dc:title>
  <dc:creator>user</dc:creator>
  <cp:lastModifiedBy>user</cp:lastModifiedBy>
  <cp:revision>4</cp:revision>
  <dcterms:created xsi:type="dcterms:W3CDTF">2020-05-22T07:38:14Z</dcterms:created>
  <dcterms:modified xsi:type="dcterms:W3CDTF">2020-05-23T20:28:50Z</dcterms:modified>
</cp:coreProperties>
</file>