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AFBE-39C6-4BF8-99BB-E5F335B97953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EAB8-CEC9-4DE7-8564-1A2142B1B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373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AFBE-39C6-4BF8-99BB-E5F335B97953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EAB8-CEC9-4DE7-8564-1A2142B1B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72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AFBE-39C6-4BF8-99BB-E5F335B97953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EAB8-CEC9-4DE7-8564-1A2142B1B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501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AFBE-39C6-4BF8-99BB-E5F335B97953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EAB8-CEC9-4DE7-8564-1A2142B1B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65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AFBE-39C6-4BF8-99BB-E5F335B97953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EAB8-CEC9-4DE7-8564-1A2142B1B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93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AFBE-39C6-4BF8-99BB-E5F335B97953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EAB8-CEC9-4DE7-8564-1A2142B1B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85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AFBE-39C6-4BF8-99BB-E5F335B97953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EAB8-CEC9-4DE7-8564-1A2142B1B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4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AFBE-39C6-4BF8-99BB-E5F335B97953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EAB8-CEC9-4DE7-8564-1A2142B1B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45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AFBE-39C6-4BF8-99BB-E5F335B97953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EAB8-CEC9-4DE7-8564-1A2142B1B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21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AFBE-39C6-4BF8-99BB-E5F335B97953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EAB8-CEC9-4DE7-8564-1A2142B1B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103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AFBE-39C6-4BF8-99BB-E5F335B97953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EAB8-CEC9-4DE7-8564-1A2142B1B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33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7AFBE-39C6-4BF8-99BB-E5F335B97953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6EAB8-CEC9-4DE7-8564-1A2142B1B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02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6161" y="0"/>
            <a:ext cx="5598388" cy="685645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3886" y="3123426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67257" y="3123426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1676" y="2754094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Obair </a:t>
            </a:r>
            <a:r>
              <a:rPr lang="en-IE" dirty="0" err="1" smtClean="0"/>
              <a:t>Bhaile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222371" y="2754094"/>
            <a:ext cx="223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err="1" smtClean="0"/>
              <a:t>Ceisteanna</a:t>
            </a:r>
            <a:r>
              <a:rPr lang="en-IE" dirty="0" smtClean="0"/>
              <a:t> &amp; </a:t>
            </a:r>
            <a:r>
              <a:rPr lang="en-IE" dirty="0" err="1" smtClean="0"/>
              <a:t>Freagraí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32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056" y="0"/>
            <a:ext cx="5597338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06137" y="3124200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63895" y="312420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1955" y="2754868"/>
            <a:ext cx="145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err="1" smtClean="0"/>
              <a:t>Clós</a:t>
            </a:r>
            <a:r>
              <a:rPr lang="en-IE" dirty="0" smtClean="0"/>
              <a:t> </a:t>
            </a:r>
            <a:r>
              <a:rPr lang="en-IE" dirty="0" err="1" smtClean="0"/>
              <a:t>Súgartha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349638" y="2754868"/>
            <a:ext cx="223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err="1" smtClean="0"/>
              <a:t>Ceisteanna</a:t>
            </a:r>
            <a:r>
              <a:rPr lang="en-IE" dirty="0" smtClean="0"/>
              <a:t> &amp; </a:t>
            </a:r>
            <a:r>
              <a:rPr lang="en-IE" dirty="0" err="1" smtClean="0"/>
              <a:t>Freagraí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94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0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5244" y="0"/>
            <a:ext cx="5556482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7577" y="2928257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67257" y="2928257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581" y="2558925"/>
            <a:ext cx="2157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Mo </a:t>
            </a:r>
            <a:r>
              <a:rPr lang="en-IE" dirty="0" err="1" smtClean="0"/>
              <a:t>Sheomra</a:t>
            </a:r>
            <a:r>
              <a:rPr lang="en-IE" dirty="0" smtClean="0"/>
              <a:t> </a:t>
            </a:r>
            <a:r>
              <a:rPr lang="en-IE" dirty="0" err="1" smtClean="0"/>
              <a:t>Codlata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353000" y="2558925"/>
            <a:ext cx="223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err="1" smtClean="0"/>
              <a:t>Ceisteanna</a:t>
            </a:r>
            <a:r>
              <a:rPr lang="en-IE" dirty="0" smtClean="0"/>
              <a:t> &amp; </a:t>
            </a:r>
            <a:r>
              <a:rPr lang="en-IE" dirty="0" err="1" smtClean="0"/>
              <a:t>Freagraí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50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2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1447" y="0"/>
            <a:ext cx="5543967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62892" y="3124200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94369" y="312420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3956" y="2754868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Am </a:t>
            </a:r>
            <a:r>
              <a:rPr lang="en-IE" dirty="0" err="1" smtClean="0"/>
              <a:t>Luí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580112" y="2754868"/>
            <a:ext cx="223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err="1" smtClean="0"/>
              <a:t>Ceisteanna</a:t>
            </a:r>
            <a:r>
              <a:rPr lang="en-IE" dirty="0" smtClean="0"/>
              <a:t> &amp; </a:t>
            </a:r>
            <a:r>
              <a:rPr lang="en-IE" dirty="0" err="1" smtClean="0"/>
              <a:t>Freagraí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3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8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21</Words>
  <Application>Microsoft Office PowerPoint</Application>
  <PresentationFormat>Widescreen</PresentationFormat>
  <Paragraphs>8</Paragraphs>
  <Slides>4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Buckley (Student)</dc:creator>
  <cp:lastModifiedBy>Mary Buckley (Student)</cp:lastModifiedBy>
  <cp:revision>5</cp:revision>
  <dcterms:created xsi:type="dcterms:W3CDTF">2020-06-04T09:06:09Z</dcterms:created>
  <dcterms:modified xsi:type="dcterms:W3CDTF">2020-06-06T15:01:07Z</dcterms:modified>
</cp:coreProperties>
</file>