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545F-58B3-4A6F-8E7E-A365E9AAF73E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8D4-8155-4C87-9F24-7AD079F2FF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818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545F-58B3-4A6F-8E7E-A365E9AAF73E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8D4-8155-4C87-9F24-7AD079F2FF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10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545F-58B3-4A6F-8E7E-A365E9AAF73E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8D4-8155-4C87-9F24-7AD079F2FF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453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545F-58B3-4A6F-8E7E-A365E9AAF73E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8D4-8155-4C87-9F24-7AD079F2FF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706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545F-58B3-4A6F-8E7E-A365E9AAF73E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8D4-8155-4C87-9F24-7AD079F2FF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520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545F-58B3-4A6F-8E7E-A365E9AAF73E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8D4-8155-4C87-9F24-7AD079F2FF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545F-58B3-4A6F-8E7E-A365E9AAF73E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8D4-8155-4C87-9F24-7AD079F2FF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580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545F-58B3-4A6F-8E7E-A365E9AAF73E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8D4-8155-4C87-9F24-7AD079F2FF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29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545F-58B3-4A6F-8E7E-A365E9AAF73E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8D4-8155-4C87-9F24-7AD079F2FF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615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545F-58B3-4A6F-8E7E-A365E9AAF73E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8D4-8155-4C87-9F24-7AD079F2FF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265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545F-58B3-4A6F-8E7E-A365E9AAF73E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8D4-8155-4C87-9F24-7AD079F2FF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725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F545F-58B3-4A6F-8E7E-A365E9AAF73E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0A8D4-8155-4C87-9F24-7AD079F2FF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107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u="sng" dirty="0" smtClean="0"/>
              <a:t>Bun go Barr 4</a:t>
            </a:r>
            <a:endParaRPr lang="en-IE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3600" b="1" dirty="0" err="1" smtClean="0"/>
              <a:t>Obair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Bhaile</a:t>
            </a:r>
            <a:endParaRPr lang="en-IE" sz="3600" b="1" dirty="0"/>
          </a:p>
        </p:txBody>
      </p:sp>
    </p:spTree>
    <p:extLst>
      <p:ext uri="{BB962C8B-B14F-4D97-AF65-F5344CB8AC3E}">
        <p14:creationId xmlns:p14="http://schemas.microsoft.com/office/powerpoint/2010/main" val="50634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2733" y="532816"/>
            <a:ext cx="106637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Bhí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sí</a:t>
            </a:r>
            <a:r>
              <a:rPr lang="en-IE" sz="2400" dirty="0" smtClean="0">
                <a:latin typeface="Comic Sans MS" panose="030F0702030302020204" pitchFamily="66" charset="0"/>
              </a:rPr>
              <a:t> ag </a:t>
            </a:r>
            <a:r>
              <a:rPr lang="en-IE" sz="2400" dirty="0" err="1" smtClean="0">
                <a:latin typeface="Comic Sans MS" panose="030F0702030302020204" pitchFamily="66" charset="0"/>
              </a:rPr>
              <a:t>scríobh</a:t>
            </a:r>
            <a:r>
              <a:rPr lang="en-IE" sz="2400" dirty="0" smtClean="0">
                <a:latin typeface="Comic Sans MS" panose="030F0702030302020204" pitchFamily="66" charset="0"/>
              </a:rPr>
              <a:t> = She was 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Scríobh</a:t>
            </a:r>
            <a:r>
              <a:rPr lang="en-IE" sz="2400" dirty="0" smtClean="0">
                <a:latin typeface="Comic Sans MS" panose="030F0702030302020204" pitchFamily="66" charset="0"/>
              </a:rPr>
              <a:t> an </a:t>
            </a:r>
            <a:r>
              <a:rPr lang="en-IE" sz="2400" dirty="0" err="1" smtClean="0">
                <a:latin typeface="Comic Sans MS" panose="030F0702030302020204" pitchFamily="66" charset="0"/>
              </a:rPr>
              <a:t>múinteoir</a:t>
            </a:r>
            <a:r>
              <a:rPr lang="en-IE" sz="2400" dirty="0" smtClean="0">
                <a:latin typeface="Comic Sans MS" panose="030F0702030302020204" pitchFamily="66" charset="0"/>
              </a:rPr>
              <a:t> an </a:t>
            </a:r>
            <a:r>
              <a:rPr lang="en-IE" sz="2400" dirty="0" err="1" smtClean="0">
                <a:latin typeface="Comic Sans MS" panose="030F0702030302020204" pitchFamily="66" charset="0"/>
              </a:rPr>
              <a:t>obair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bhaile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ar</a:t>
            </a:r>
            <a:r>
              <a:rPr lang="en-IE" sz="2400" dirty="0" smtClean="0">
                <a:latin typeface="Comic Sans MS" panose="030F0702030302020204" pitchFamily="66" charset="0"/>
              </a:rPr>
              <a:t> an </a:t>
            </a:r>
            <a:r>
              <a:rPr lang="en-IE" sz="2400" dirty="0" err="1" smtClean="0">
                <a:latin typeface="Comic Sans MS" panose="030F0702030302020204" pitchFamily="66" charset="0"/>
              </a:rPr>
              <a:t>gclár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dubh</a:t>
            </a:r>
            <a:r>
              <a:rPr lang="en-IE" sz="2400" dirty="0" smtClean="0">
                <a:latin typeface="Comic Sans MS" panose="030F0702030302020204" pitchFamily="66" charset="0"/>
              </a:rPr>
              <a:t> = The teacher wrote the homework on the blackboard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Shuigh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Rossa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síos</a:t>
            </a:r>
            <a:r>
              <a:rPr lang="en-IE" sz="2400" dirty="0" smtClean="0">
                <a:latin typeface="Comic Sans MS" panose="030F0702030302020204" pitchFamily="66" charset="0"/>
              </a:rPr>
              <a:t> ag an </a:t>
            </a:r>
            <a:r>
              <a:rPr lang="en-IE" sz="2400" dirty="0" err="1" smtClean="0">
                <a:latin typeface="Comic Sans MS" panose="030F0702030302020204" pitchFamily="66" charset="0"/>
              </a:rPr>
              <a:t>mbord</a:t>
            </a:r>
            <a:r>
              <a:rPr lang="en-IE" sz="2400" dirty="0" smtClean="0">
                <a:latin typeface="Comic Sans MS" panose="030F0702030302020204" pitchFamily="66" charset="0"/>
              </a:rPr>
              <a:t> = </a:t>
            </a:r>
            <a:r>
              <a:rPr lang="en-IE" sz="2400" dirty="0" err="1" smtClean="0">
                <a:latin typeface="Comic Sans MS" panose="030F0702030302020204" pitchFamily="66" charset="0"/>
              </a:rPr>
              <a:t>Rossa</a:t>
            </a:r>
            <a:r>
              <a:rPr lang="en-IE" sz="2400" dirty="0" smtClean="0">
                <a:latin typeface="Comic Sans MS" panose="030F0702030302020204" pitchFamily="66" charset="0"/>
              </a:rPr>
              <a:t> sat down at the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Thóg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sé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cóipleabhar</a:t>
            </a:r>
            <a:r>
              <a:rPr lang="en-IE" sz="2400" dirty="0" smtClean="0">
                <a:latin typeface="Comic Sans MS" panose="030F0702030302020204" pitchFamily="66" charset="0"/>
              </a:rPr>
              <a:t> as a </a:t>
            </a:r>
            <a:r>
              <a:rPr lang="en-IE" sz="2400" dirty="0" err="1" smtClean="0">
                <a:latin typeface="Comic Sans MS" panose="030F0702030302020204" pitchFamily="66" charset="0"/>
              </a:rPr>
              <a:t>mhála</a:t>
            </a:r>
            <a:r>
              <a:rPr lang="en-IE" sz="2400" dirty="0" smtClean="0">
                <a:latin typeface="Comic Sans MS" panose="030F0702030302020204" pitchFamily="66" charset="0"/>
              </a:rPr>
              <a:t> = He took copy books out of his bag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omic Sans MS" panose="030F0702030302020204" pitchFamily="66" charset="0"/>
              </a:rPr>
              <a:t>Chas </a:t>
            </a:r>
            <a:r>
              <a:rPr lang="en-IE" sz="2400" dirty="0" err="1" smtClean="0">
                <a:latin typeface="Comic Sans MS" panose="030F0702030302020204" pitchFamily="66" charset="0"/>
              </a:rPr>
              <a:t>sí</a:t>
            </a:r>
            <a:r>
              <a:rPr lang="en-IE" sz="2400" dirty="0" smtClean="0">
                <a:latin typeface="Comic Sans MS" panose="030F0702030302020204" pitchFamily="66" charset="0"/>
              </a:rPr>
              <a:t> an </a:t>
            </a:r>
            <a:r>
              <a:rPr lang="en-IE" sz="2400" dirty="0" err="1" smtClean="0">
                <a:latin typeface="Comic Sans MS" panose="030F0702030302020204" pitchFamily="66" charset="0"/>
              </a:rPr>
              <a:t>teilifís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ar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siúl</a:t>
            </a:r>
            <a:r>
              <a:rPr lang="en-IE" sz="2400" dirty="0" smtClean="0">
                <a:latin typeface="Comic Sans MS" panose="030F0702030302020204" pitchFamily="66" charset="0"/>
              </a:rPr>
              <a:t> = She turned on the television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spéaclaí</a:t>
            </a:r>
            <a:r>
              <a:rPr lang="en-IE" sz="2400" dirty="0" smtClean="0">
                <a:latin typeface="Comic Sans MS" panose="030F0702030302020204" pitchFamily="66" charset="0"/>
              </a:rPr>
              <a:t> = glasses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Thosaigh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sí</a:t>
            </a:r>
            <a:r>
              <a:rPr lang="en-IE" sz="2400" dirty="0" smtClean="0">
                <a:latin typeface="Comic Sans MS" panose="030F0702030302020204" pitchFamily="66" charset="0"/>
              </a:rPr>
              <a:t> ag </a:t>
            </a:r>
            <a:r>
              <a:rPr lang="en-IE" sz="2400" dirty="0" err="1" smtClean="0">
                <a:latin typeface="Comic Sans MS" panose="030F0702030302020204" pitchFamily="66" charset="0"/>
              </a:rPr>
              <a:t>féachaint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ar</a:t>
            </a:r>
            <a:r>
              <a:rPr lang="en-IE" sz="2400" dirty="0" smtClean="0">
                <a:latin typeface="Comic Sans MS" panose="030F0702030302020204" pitchFamily="66" charset="0"/>
              </a:rPr>
              <a:t> An </a:t>
            </a:r>
            <a:r>
              <a:rPr lang="en-IE" sz="2400" dirty="0" err="1" smtClean="0">
                <a:latin typeface="Comic Sans MS" panose="030F0702030302020204" pitchFamily="66" charset="0"/>
              </a:rPr>
              <a:t>Nuacht</a:t>
            </a:r>
            <a:r>
              <a:rPr lang="en-IE" sz="2400" dirty="0" smtClean="0">
                <a:latin typeface="Comic Sans MS" panose="030F0702030302020204" pitchFamily="66" charset="0"/>
              </a:rPr>
              <a:t> = She started watching the News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Táim</a:t>
            </a:r>
            <a:r>
              <a:rPr lang="en-IE" sz="2400" dirty="0" smtClean="0">
                <a:latin typeface="Comic Sans MS" panose="030F0702030302020204" pitchFamily="66" charset="0"/>
              </a:rPr>
              <a:t> ag </a:t>
            </a:r>
            <a:r>
              <a:rPr lang="en-IE" sz="2400" dirty="0" err="1" smtClean="0">
                <a:latin typeface="Comic Sans MS" panose="030F0702030302020204" pitchFamily="66" charset="0"/>
              </a:rPr>
              <a:t>déanamh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m’obair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bhaile</a:t>
            </a:r>
            <a:r>
              <a:rPr lang="en-IE" sz="2400" dirty="0" smtClean="0">
                <a:latin typeface="Comic Sans MS" panose="030F0702030302020204" pitchFamily="66" charset="0"/>
              </a:rPr>
              <a:t> = I am doing my homework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Scríobh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sí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síos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trí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scéal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ón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Nuacht</a:t>
            </a:r>
            <a:r>
              <a:rPr lang="en-IE" sz="2400" dirty="0" smtClean="0">
                <a:latin typeface="Comic Sans MS" panose="030F0702030302020204" pitchFamily="66" charset="0"/>
              </a:rPr>
              <a:t> = She wrote down three stories from the News.</a:t>
            </a:r>
            <a:endParaRPr lang="en-IE" sz="24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550" y="5182501"/>
            <a:ext cx="10663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 smtClean="0">
                <a:highlight>
                  <a:srgbClr val="FFFF00"/>
                </a:highlight>
                <a:latin typeface="Comic Sans MS" panose="030F0702030302020204" pitchFamily="66" charset="0"/>
              </a:rPr>
              <a:t>Click on the speaker icon, to listen to the story being read. This may help you if you are stuck with the pronunciations of some of the words. </a:t>
            </a:r>
            <a:endParaRPr lang="en-IE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11403" y="59542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148</Words>
  <Application>Microsoft Office PowerPoint</Application>
  <PresentationFormat>Widescreen</PresentationFormat>
  <Paragraphs>12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Bun go Barr 4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 go Barr 4</dc:title>
  <dc:creator>user</dc:creator>
  <cp:lastModifiedBy>user</cp:lastModifiedBy>
  <cp:revision>3</cp:revision>
  <dcterms:created xsi:type="dcterms:W3CDTF">2020-05-31T08:52:57Z</dcterms:created>
  <dcterms:modified xsi:type="dcterms:W3CDTF">2020-05-31T09:03:09Z</dcterms:modified>
</cp:coreProperties>
</file>