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5CCE-F6DD-4574-9DBC-A9EB1D588CC0}" type="datetimeFigureOut">
              <a:rPr lang="en-IE" smtClean="0"/>
              <a:t>10/05/2020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52BA-4775-474C-A711-2E2E30EAC19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72377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5CCE-F6DD-4574-9DBC-A9EB1D588CC0}" type="datetimeFigureOut">
              <a:rPr lang="en-IE" smtClean="0"/>
              <a:t>10/05/2020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52BA-4775-474C-A711-2E2E30EAC19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55229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5CCE-F6DD-4574-9DBC-A9EB1D588CC0}" type="datetimeFigureOut">
              <a:rPr lang="en-IE" smtClean="0"/>
              <a:t>10/05/2020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52BA-4775-474C-A711-2E2E30EAC19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88792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5CCE-F6DD-4574-9DBC-A9EB1D588CC0}" type="datetimeFigureOut">
              <a:rPr lang="en-IE" smtClean="0"/>
              <a:t>10/05/2020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52BA-4775-474C-A711-2E2E30EAC19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01585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5CCE-F6DD-4574-9DBC-A9EB1D588CC0}" type="datetimeFigureOut">
              <a:rPr lang="en-IE" smtClean="0"/>
              <a:t>10/05/2020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52BA-4775-474C-A711-2E2E30EAC19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74219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5CCE-F6DD-4574-9DBC-A9EB1D588CC0}" type="datetimeFigureOut">
              <a:rPr lang="en-IE" smtClean="0"/>
              <a:t>10/05/2020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52BA-4775-474C-A711-2E2E30EAC19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97031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5CCE-F6DD-4574-9DBC-A9EB1D588CC0}" type="datetimeFigureOut">
              <a:rPr lang="en-IE" smtClean="0"/>
              <a:t>10/05/2020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52BA-4775-474C-A711-2E2E30EAC19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04358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5CCE-F6DD-4574-9DBC-A9EB1D588CC0}" type="datetimeFigureOut">
              <a:rPr lang="en-IE" smtClean="0"/>
              <a:t>10/05/2020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52BA-4775-474C-A711-2E2E30EAC19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17044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5CCE-F6DD-4574-9DBC-A9EB1D588CC0}" type="datetimeFigureOut">
              <a:rPr lang="en-IE" smtClean="0"/>
              <a:t>10/05/2020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52BA-4775-474C-A711-2E2E30EAC19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73324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5CCE-F6DD-4574-9DBC-A9EB1D588CC0}" type="datetimeFigureOut">
              <a:rPr lang="en-IE" smtClean="0"/>
              <a:t>10/05/2020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52BA-4775-474C-A711-2E2E30EAC19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80286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45CCE-F6DD-4574-9DBC-A9EB1D588CC0}" type="datetimeFigureOut">
              <a:rPr lang="en-IE" smtClean="0"/>
              <a:t>10/05/2020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52BA-4775-474C-A711-2E2E30EAC19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18861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45CCE-F6DD-4574-9DBC-A9EB1D588CC0}" type="datetimeFigureOut">
              <a:rPr lang="en-IE" smtClean="0"/>
              <a:t>10/05/2020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452BA-4775-474C-A711-2E2E30EAC19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22056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b="1" u="sng" dirty="0" smtClean="0"/>
              <a:t>Bun go Barr 4</a:t>
            </a:r>
            <a:endParaRPr lang="en-IE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b="1" i="1" u="sng" dirty="0" smtClean="0"/>
              <a:t>Mo </a:t>
            </a:r>
            <a:r>
              <a:rPr lang="en-IE" b="1" i="1" u="sng" dirty="0" err="1" smtClean="0"/>
              <a:t>Bhreithlá</a:t>
            </a:r>
            <a:endParaRPr lang="en-IE" b="1" i="1" u="sng" dirty="0"/>
          </a:p>
        </p:txBody>
      </p:sp>
    </p:spTree>
    <p:extLst>
      <p:ext uri="{BB962C8B-B14F-4D97-AF65-F5344CB8AC3E}">
        <p14:creationId xmlns:p14="http://schemas.microsoft.com/office/powerpoint/2010/main" val="117894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7228" y="761342"/>
            <a:ext cx="998542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E" dirty="0" smtClean="0">
                <a:latin typeface="Comic Sans MS" panose="030F0702030302020204" pitchFamily="66" charset="0"/>
              </a:rPr>
              <a:t>Mo </a:t>
            </a:r>
            <a:r>
              <a:rPr lang="en-IE" dirty="0" err="1" smtClean="0">
                <a:latin typeface="Comic Sans MS" panose="030F0702030302020204" pitchFamily="66" charset="0"/>
              </a:rPr>
              <a:t>bhreithlá</a:t>
            </a:r>
            <a:r>
              <a:rPr lang="en-IE" dirty="0" smtClean="0">
                <a:latin typeface="Comic Sans MS" panose="030F0702030302020204" pitchFamily="66" charset="0"/>
              </a:rPr>
              <a:t> – my birthday</a:t>
            </a:r>
          </a:p>
          <a:p>
            <a:pPr>
              <a:lnSpc>
                <a:spcPct val="150000"/>
              </a:lnSpc>
            </a:pPr>
            <a:r>
              <a:rPr lang="en-IE" dirty="0" err="1" smtClean="0">
                <a:latin typeface="Comic Sans MS" panose="030F0702030302020204" pitchFamily="66" charset="0"/>
              </a:rPr>
              <a:t>Deich</a:t>
            </a:r>
            <a:r>
              <a:rPr lang="en-IE" dirty="0" smtClean="0">
                <a:latin typeface="Comic Sans MS" panose="030F0702030302020204" pitchFamily="66" charset="0"/>
              </a:rPr>
              <a:t> </a:t>
            </a:r>
            <a:r>
              <a:rPr lang="en-IE" dirty="0" err="1" smtClean="0">
                <a:latin typeface="Comic Sans MS" panose="030F0702030302020204" pitchFamily="66" charset="0"/>
              </a:rPr>
              <a:t>mbliana</a:t>
            </a:r>
            <a:r>
              <a:rPr lang="en-IE" dirty="0" smtClean="0">
                <a:latin typeface="Comic Sans MS" panose="030F0702030302020204" pitchFamily="66" charset="0"/>
              </a:rPr>
              <a:t> </a:t>
            </a:r>
            <a:r>
              <a:rPr lang="en-IE" dirty="0" err="1" smtClean="0">
                <a:latin typeface="Comic Sans MS" panose="030F0702030302020204" pitchFamily="66" charset="0"/>
              </a:rPr>
              <a:t>d’aois</a:t>
            </a:r>
            <a:r>
              <a:rPr lang="en-IE" dirty="0" smtClean="0">
                <a:latin typeface="Comic Sans MS" panose="030F0702030302020204" pitchFamily="66" charset="0"/>
              </a:rPr>
              <a:t> – ten years old</a:t>
            </a:r>
          </a:p>
          <a:p>
            <a:pPr lvl="0">
              <a:lnSpc>
                <a:spcPct val="150000"/>
              </a:lnSpc>
            </a:pPr>
            <a:r>
              <a:rPr lang="en-IE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Bhí</a:t>
            </a:r>
            <a:r>
              <a:rPr lang="en-IE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IE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féasta</a:t>
            </a:r>
            <a:r>
              <a:rPr lang="en-IE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IE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ar</a:t>
            </a:r>
            <a:r>
              <a:rPr lang="en-IE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IE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siúl</a:t>
            </a:r>
            <a:r>
              <a:rPr lang="en-IE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IE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i</a:t>
            </a:r>
            <a:r>
              <a:rPr lang="en-IE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IE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mo</a:t>
            </a:r>
            <a:r>
              <a:rPr lang="en-IE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IE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theach</a:t>
            </a:r>
            <a:r>
              <a:rPr lang="en-IE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– there was a party in my house</a:t>
            </a:r>
            <a:endParaRPr lang="en-IE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IE" dirty="0" err="1" smtClean="0">
                <a:latin typeface="Comic Sans MS" panose="030F0702030302020204" pitchFamily="66" charset="0"/>
              </a:rPr>
              <a:t>Tháinig</a:t>
            </a:r>
            <a:r>
              <a:rPr lang="en-IE" dirty="0" smtClean="0">
                <a:latin typeface="Comic Sans MS" panose="030F0702030302020204" pitchFamily="66" charset="0"/>
              </a:rPr>
              <a:t> </a:t>
            </a:r>
            <a:r>
              <a:rPr lang="en-IE" dirty="0" err="1" smtClean="0">
                <a:latin typeface="Comic Sans MS" panose="030F0702030302020204" pitchFamily="66" charset="0"/>
              </a:rPr>
              <a:t>mo</a:t>
            </a:r>
            <a:r>
              <a:rPr lang="en-IE" dirty="0" smtClean="0">
                <a:latin typeface="Comic Sans MS" panose="030F0702030302020204" pitchFamily="66" charset="0"/>
              </a:rPr>
              <a:t> </a:t>
            </a:r>
            <a:r>
              <a:rPr lang="en-IE" dirty="0" err="1" smtClean="0">
                <a:latin typeface="Comic Sans MS" panose="030F0702030302020204" pitchFamily="66" charset="0"/>
              </a:rPr>
              <a:t>chairde</a:t>
            </a:r>
            <a:r>
              <a:rPr lang="en-IE" dirty="0" smtClean="0">
                <a:latin typeface="Comic Sans MS" panose="030F0702030302020204" pitchFamily="66" charset="0"/>
              </a:rPr>
              <a:t> go </a:t>
            </a:r>
            <a:r>
              <a:rPr lang="en-IE" dirty="0" err="1" smtClean="0">
                <a:latin typeface="Comic Sans MS" panose="030F0702030302020204" pitchFamily="66" charset="0"/>
              </a:rPr>
              <a:t>dtí</a:t>
            </a:r>
            <a:r>
              <a:rPr lang="en-IE" dirty="0" smtClean="0">
                <a:latin typeface="Comic Sans MS" panose="030F0702030302020204" pitchFamily="66" charset="0"/>
              </a:rPr>
              <a:t> an </a:t>
            </a:r>
            <a:r>
              <a:rPr lang="en-IE" dirty="0" err="1" smtClean="0">
                <a:latin typeface="Comic Sans MS" panose="030F0702030302020204" pitchFamily="66" charset="0"/>
              </a:rPr>
              <a:t>féasta</a:t>
            </a:r>
            <a:r>
              <a:rPr lang="en-IE" dirty="0" smtClean="0">
                <a:latin typeface="Comic Sans MS" panose="030F0702030302020204" pitchFamily="66" charset="0"/>
              </a:rPr>
              <a:t> – my friends came to my party. </a:t>
            </a:r>
          </a:p>
          <a:p>
            <a:pPr>
              <a:lnSpc>
                <a:spcPct val="150000"/>
              </a:lnSpc>
            </a:pPr>
            <a:r>
              <a:rPr lang="en-IE" dirty="0" smtClean="0">
                <a:latin typeface="Comic Sans MS" panose="030F0702030302020204" pitchFamily="66" charset="0"/>
              </a:rPr>
              <a:t>Thug </a:t>
            </a:r>
            <a:r>
              <a:rPr lang="en-IE" dirty="0" err="1" smtClean="0">
                <a:latin typeface="Comic Sans MS" panose="030F0702030302020204" pitchFamily="66" charset="0"/>
              </a:rPr>
              <a:t>siad</a:t>
            </a:r>
            <a:r>
              <a:rPr lang="en-IE" dirty="0" smtClean="0">
                <a:latin typeface="Comic Sans MS" panose="030F0702030302020204" pitchFamily="66" charset="0"/>
              </a:rPr>
              <a:t> </a:t>
            </a:r>
            <a:r>
              <a:rPr lang="en-IE" dirty="0" err="1" smtClean="0">
                <a:latin typeface="Comic Sans MS" panose="030F0702030302020204" pitchFamily="66" charset="0"/>
              </a:rPr>
              <a:t>bronntanas</a:t>
            </a:r>
            <a:r>
              <a:rPr lang="en-IE" dirty="0" smtClean="0">
                <a:latin typeface="Comic Sans MS" panose="030F0702030302020204" pitchFamily="66" charset="0"/>
              </a:rPr>
              <a:t> </a:t>
            </a:r>
            <a:r>
              <a:rPr lang="en-IE" dirty="0" err="1" smtClean="0">
                <a:latin typeface="Comic Sans MS" panose="030F0702030302020204" pitchFamily="66" charset="0"/>
              </a:rPr>
              <a:t>dom</a:t>
            </a:r>
            <a:r>
              <a:rPr lang="en-IE" dirty="0" smtClean="0">
                <a:latin typeface="Comic Sans MS" panose="030F0702030302020204" pitchFamily="66" charset="0"/>
              </a:rPr>
              <a:t> – they gave presents to me</a:t>
            </a:r>
          </a:p>
          <a:p>
            <a:pPr>
              <a:lnSpc>
                <a:spcPct val="150000"/>
              </a:lnSpc>
            </a:pPr>
            <a:r>
              <a:rPr lang="en-IE" dirty="0" err="1" smtClean="0">
                <a:latin typeface="Comic Sans MS" panose="030F0702030302020204" pitchFamily="66" charset="0"/>
              </a:rPr>
              <a:t>Bhíomar</a:t>
            </a:r>
            <a:r>
              <a:rPr lang="en-IE" dirty="0" smtClean="0">
                <a:latin typeface="Comic Sans MS" panose="030F0702030302020204" pitchFamily="66" charset="0"/>
              </a:rPr>
              <a:t> ag </a:t>
            </a:r>
            <a:r>
              <a:rPr lang="en-IE" dirty="0" err="1" smtClean="0">
                <a:latin typeface="Comic Sans MS" panose="030F0702030302020204" pitchFamily="66" charset="0"/>
              </a:rPr>
              <a:t>súgradh</a:t>
            </a:r>
            <a:r>
              <a:rPr lang="en-IE" dirty="0" smtClean="0">
                <a:latin typeface="Comic Sans MS" panose="030F0702030302020204" pitchFamily="66" charset="0"/>
              </a:rPr>
              <a:t> </a:t>
            </a:r>
            <a:r>
              <a:rPr lang="en-IE" dirty="0" err="1" smtClean="0">
                <a:latin typeface="Comic Sans MS" panose="030F0702030302020204" pitchFamily="66" charset="0"/>
              </a:rPr>
              <a:t>sa</a:t>
            </a:r>
            <a:r>
              <a:rPr lang="en-IE" dirty="0" smtClean="0">
                <a:latin typeface="Comic Sans MS" panose="030F0702030302020204" pitchFamily="66" charset="0"/>
              </a:rPr>
              <a:t> </a:t>
            </a:r>
            <a:r>
              <a:rPr lang="en-IE" dirty="0" err="1" smtClean="0">
                <a:latin typeface="Comic Sans MS" panose="030F0702030302020204" pitchFamily="66" charset="0"/>
              </a:rPr>
              <a:t>ghairdín</a:t>
            </a:r>
            <a:r>
              <a:rPr lang="en-IE" dirty="0" smtClean="0">
                <a:latin typeface="Comic Sans MS" panose="030F0702030302020204" pitchFamily="66" charset="0"/>
              </a:rPr>
              <a:t> – we were playing in the garden</a:t>
            </a:r>
          </a:p>
          <a:p>
            <a:pPr>
              <a:lnSpc>
                <a:spcPct val="150000"/>
              </a:lnSpc>
            </a:pPr>
            <a:r>
              <a:rPr lang="en-IE" dirty="0" err="1" smtClean="0">
                <a:latin typeface="Comic Sans MS" panose="030F0702030302020204" pitchFamily="66" charset="0"/>
              </a:rPr>
              <a:t>Ritheamar</a:t>
            </a:r>
            <a:r>
              <a:rPr lang="en-IE" dirty="0" smtClean="0">
                <a:latin typeface="Comic Sans MS" panose="030F0702030302020204" pitchFamily="66" charset="0"/>
              </a:rPr>
              <a:t> </a:t>
            </a:r>
            <a:r>
              <a:rPr lang="en-IE" dirty="0" err="1" smtClean="0">
                <a:latin typeface="Comic Sans MS" panose="030F0702030302020204" pitchFamily="66" charset="0"/>
              </a:rPr>
              <a:t>isteach</a:t>
            </a:r>
            <a:r>
              <a:rPr lang="en-IE" dirty="0" smtClean="0">
                <a:latin typeface="Comic Sans MS" panose="030F0702030302020204" pitchFamily="66" charset="0"/>
              </a:rPr>
              <a:t> </a:t>
            </a:r>
            <a:r>
              <a:rPr lang="en-IE" dirty="0" err="1" smtClean="0">
                <a:latin typeface="Comic Sans MS" panose="030F0702030302020204" pitchFamily="66" charset="0"/>
              </a:rPr>
              <a:t>sa</a:t>
            </a:r>
            <a:r>
              <a:rPr lang="en-IE" dirty="0" smtClean="0">
                <a:latin typeface="Comic Sans MS" panose="030F0702030302020204" pitchFamily="66" charset="0"/>
              </a:rPr>
              <a:t> </a:t>
            </a:r>
            <a:r>
              <a:rPr lang="en-IE" dirty="0" err="1" smtClean="0">
                <a:latin typeface="Comic Sans MS" panose="030F0702030302020204" pitchFamily="66" charset="0"/>
              </a:rPr>
              <a:t>chistin</a:t>
            </a:r>
            <a:r>
              <a:rPr lang="en-IE" dirty="0" smtClean="0">
                <a:latin typeface="Comic Sans MS" panose="030F0702030302020204" pitchFamily="66" charset="0"/>
              </a:rPr>
              <a:t> – we ran into the kitchen</a:t>
            </a:r>
          </a:p>
          <a:p>
            <a:pPr>
              <a:lnSpc>
                <a:spcPct val="150000"/>
              </a:lnSpc>
            </a:pPr>
            <a:r>
              <a:rPr lang="en-IE" dirty="0" err="1" smtClean="0">
                <a:latin typeface="Comic Sans MS" panose="030F0702030302020204" pitchFamily="66" charset="0"/>
              </a:rPr>
              <a:t>Mhúch</a:t>
            </a:r>
            <a:r>
              <a:rPr lang="en-IE" dirty="0" smtClean="0">
                <a:latin typeface="Comic Sans MS" panose="030F0702030302020204" pitchFamily="66" charset="0"/>
              </a:rPr>
              <a:t> </a:t>
            </a:r>
            <a:r>
              <a:rPr lang="en-IE" dirty="0" err="1" smtClean="0">
                <a:latin typeface="Comic Sans MS" panose="030F0702030302020204" pitchFamily="66" charset="0"/>
              </a:rPr>
              <a:t>mise</a:t>
            </a:r>
            <a:r>
              <a:rPr lang="en-IE" dirty="0" smtClean="0">
                <a:latin typeface="Comic Sans MS" panose="030F0702030302020204" pitchFamily="66" charset="0"/>
              </a:rPr>
              <a:t> and </a:t>
            </a:r>
            <a:r>
              <a:rPr lang="en-IE" dirty="0" err="1" smtClean="0">
                <a:latin typeface="Comic Sans MS" panose="030F0702030302020204" pitchFamily="66" charset="0"/>
              </a:rPr>
              <a:t>Rossa</a:t>
            </a:r>
            <a:r>
              <a:rPr lang="en-IE" dirty="0" smtClean="0">
                <a:latin typeface="Comic Sans MS" panose="030F0702030302020204" pitchFamily="66" charset="0"/>
              </a:rPr>
              <a:t> </a:t>
            </a:r>
            <a:r>
              <a:rPr lang="en-IE" dirty="0" err="1" smtClean="0">
                <a:latin typeface="Comic Sans MS" panose="030F0702030302020204" pitchFamily="66" charset="0"/>
              </a:rPr>
              <a:t>na</a:t>
            </a:r>
            <a:r>
              <a:rPr lang="en-IE" dirty="0" smtClean="0">
                <a:latin typeface="Comic Sans MS" panose="030F0702030302020204" pitchFamily="66" charset="0"/>
              </a:rPr>
              <a:t> </a:t>
            </a:r>
            <a:r>
              <a:rPr lang="en-IE" dirty="0" err="1" smtClean="0">
                <a:latin typeface="Comic Sans MS" panose="030F0702030302020204" pitchFamily="66" charset="0"/>
              </a:rPr>
              <a:t>coinnle</a:t>
            </a:r>
            <a:r>
              <a:rPr lang="en-IE" dirty="0" smtClean="0">
                <a:latin typeface="Comic Sans MS" panose="030F0702030302020204" pitchFamily="66" charset="0"/>
              </a:rPr>
              <a:t> – me and </a:t>
            </a:r>
            <a:r>
              <a:rPr lang="en-IE" dirty="0" err="1" smtClean="0">
                <a:latin typeface="Comic Sans MS" panose="030F0702030302020204" pitchFamily="66" charset="0"/>
              </a:rPr>
              <a:t>Rossa</a:t>
            </a:r>
            <a:r>
              <a:rPr lang="en-IE" dirty="0" smtClean="0">
                <a:latin typeface="Comic Sans MS" panose="030F0702030302020204" pitchFamily="66" charset="0"/>
              </a:rPr>
              <a:t> blew out the candles</a:t>
            </a:r>
          </a:p>
          <a:p>
            <a:pPr>
              <a:lnSpc>
                <a:spcPct val="150000"/>
              </a:lnSpc>
            </a:pPr>
            <a:r>
              <a:rPr lang="en-IE" dirty="0" err="1" smtClean="0">
                <a:latin typeface="Comic Sans MS" panose="030F0702030302020204" pitchFamily="66" charset="0"/>
              </a:rPr>
              <a:t>Bhí</a:t>
            </a:r>
            <a:r>
              <a:rPr lang="en-IE" dirty="0" smtClean="0">
                <a:latin typeface="Comic Sans MS" panose="030F0702030302020204" pitchFamily="66" charset="0"/>
              </a:rPr>
              <a:t> an </a:t>
            </a:r>
            <a:r>
              <a:rPr lang="en-IE" dirty="0" err="1" smtClean="0">
                <a:latin typeface="Comic Sans MS" panose="030F0702030302020204" pitchFamily="66" charset="0"/>
              </a:rPr>
              <a:t>chistin</a:t>
            </a:r>
            <a:r>
              <a:rPr lang="en-IE" dirty="0" smtClean="0">
                <a:latin typeface="Comic Sans MS" panose="030F0702030302020204" pitchFamily="66" charset="0"/>
              </a:rPr>
              <a:t> </a:t>
            </a:r>
            <a:r>
              <a:rPr lang="en-IE" dirty="0" err="1" smtClean="0">
                <a:latin typeface="Comic Sans MS" panose="030F0702030302020204" pitchFamily="66" charset="0"/>
              </a:rPr>
              <a:t>trína</a:t>
            </a:r>
            <a:r>
              <a:rPr lang="en-IE" dirty="0" smtClean="0">
                <a:latin typeface="Comic Sans MS" panose="030F0702030302020204" pitchFamily="66" charset="0"/>
              </a:rPr>
              <a:t> </a:t>
            </a:r>
            <a:r>
              <a:rPr lang="en-IE" dirty="0" err="1" smtClean="0">
                <a:latin typeface="Comic Sans MS" panose="030F0702030302020204" pitchFamily="66" charset="0"/>
              </a:rPr>
              <a:t>chéile</a:t>
            </a:r>
            <a:r>
              <a:rPr lang="en-IE" dirty="0" smtClean="0">
                <a:latin typeface="Comic Sans MS" panose="030F0702030302020204" pitchFamily="66" charset="0"/>
              </a:rPr>
              <a:t> – the kitchen was untidy </a:t>
            </a:r>
            <a:endParaRPr lang="en-IE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4505" y="4915751"/>
            <a:ext cx="87876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dirty="0" smtClean="0">
                <a:highlight>
                  <a:srgbClr val="FFFF00"/>
                </a:highlight>
                <a:latin typeface="Comic Sans MS" panose="030F0702030302020204" pitchFamily="66" charset="0"/>
              </a:rPr>
              <a:t>Click on the speaker icon, to listen to the story being read. This may help you if you are stuck with the pronunciations of some of the words. </a:t>
            </a:r>
            <a:endParaRPr lang="en-IE" dirty="0">
              <a:highlight>
                <a:srgbClr val="FFFF00"/>
              </a:highlight>
              <a:latin typeface="Comic Sans MS" panose="030F0702030302020204" pitchFamily="66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89938" y="58846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1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7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135</Words>
  <Application>Microsoft Office PowerPoint</Application>
  <PresentationFormat>Widescreen</PresentationFormat>
  <Paragraphs>12</Paragraphs>
  <Slides>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Office Theme</vt:lpstr>
      <vt:lpstr>Bun go Barr 4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Bun go Barr 4</dc:title>
  <dc:creator>user</dc:creator>
  <cp:lastModifiedBy>user</cp:lastModifiedBy>
  <cp:revision>5</cp:revision>
  <dcterms:created xsi:type="dcterms:W3CDTF">2020-05-10T17:31:33Z</dcterms:created>
  <dcterms:modified xsi:type="dcterms:W3CDTF">2020-05-10T18:42:43Z</dcterms:modified>
</cp:coreProperties>
</file>