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30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782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008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48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373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971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586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828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105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824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54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64FC4-4B7D-4588-99FD-6CCCD60B0F3B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C3EA-C324-4B27-A895-4BDACD4128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498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Cainte</a:t>
            </a:r>
            <a:r>
              <a:rPr lang="en-GB" dirty="0" smtClean="0"/>
              <a:t> p 86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Sentences</a:t>
            </a:r>
            <a:endParaRPr lang="en-IE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125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Bua na Cainte p 86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Bua na Cainte p 86</dc:title>
  <dc:creator>Fujitsu</dc:creator>
  <cp:lastModifiedBy>Fujitsu</cp:lastModifiedBy>
  <cp:revision>1</cp:revision>
  <dcterms:created xsi:type="dcterms:W3CDTF">2020-05-17T11:32:31Z</dcterms:created>
  <dcterms:modified xsi:type="dcterms:W3CDTF">2020-05-17T11:32:42Z</dcterms:modified>
</cp:coreProperties>
</file>