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5FD7-1A18-4E3F-A162-A238742D31A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0516-5148-4873-A002-5D3A1465314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573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5FD7-1A18-4E3F-A162-A238742D31A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0516-5148-4873-A002-5D3A1465314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09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5FD7-1A18-4E3F-A162-A238742D31A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0516-5148-4873-A002-5D3A1465314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28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5FD7-1A18-4E3F-A162-A238742D31A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0516-5148-4873-A002-5D3A1465314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654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5FD7-1A18-4E3F-A162-A238742D31A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0516-5148-4873-A002-5D3A1465314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580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5FD7-1A18-4E3F-A162-A238742D31A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0516-5148-4873-A002-5D3A1465314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279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5FD7-1A18-4E3F-A162-A238742D31A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0516-5148-4873-A002-5D3A1465314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969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5FD7-1A18-4E3F-A162-A238742D31A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0516-5148-4873-A002-5D3A1465314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792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5FD7-1A18-4E3F-A162-A238742D31A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0516-5148-4873-A002-5D3A1465314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693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5FD7-1A18-4E3F-A162-A238742D31A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0516-5148-4873-A002-5D3A1465314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505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5FD7-1A18-4E3F-A162-A238742D31A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0516-5148-4873-A002-5D3A1465314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316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05FD7-1A18-4E3F-A162-A238742D31A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0516-5148-4873-A002-5D3A1465314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291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Irish lib book p 59</a:t>
            </a:r>
            <a:br>
              <a:rPr lang="en-GB" dirty="0" smtClean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407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Irish lib. book p 50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02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Irish lib. book p 51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02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Office PowerPoint</Application>
  <PresentationFormat>Widescreen</PresentationFormat>
  <Paragraphs>3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Irish lib book p 59 </vt:lpstr>
      <vt:lpstr>Irish lib. book p 50</vt:lpstr>
      <vt:lpstr>Irish lib. book p 51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Irish lib book p 59</dc:title>
  <dc:creator>Fujitsu</dc:creator>
  <cp:lastModifiedBy>Fujitsu</cp:lastModifiedBy>
  <cp:revision>2</cp:revision>
  <dcterms:created xsi:type="dcterms:W3CDTF">2020-05-23T12:33:20Z</dcterms:created>
  <dcterms:modified xsi:type="dcterms:W3CDTF">2020-05-23T12:34:32Z</dcterms:modified>
</cp:coreProperties>
</file>