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0857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10586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950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30235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4377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393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99935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5486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4791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176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25846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8FC65-4423-47F1-AEBE-987D551C274B}" type="datetimeFigureOut">
              <a:rPr lang="en-IE" smtClean="0"/>
              <a:t>31/05/2020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9E232-7565-4BFB-BDBD-09F5DFA0F35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7585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91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An </a:t>
            </a:r>
            <a:r>
              <a:rPr lang="en-GB" dirty="0" err="1" smtClean="0"/>
              <a:t>Nuacht</a:t>
            </a:r>
            <a:endParaRPr lang="en-I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4125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6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68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93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Ag </a:t>
            </a:r>
            <a:r>
              <a:rPr lang="en-GB" dirty="0" err="1" smtClean="0"/>
              <a:t>siopadoireacht</a:t>
            </a:r>
            <a:endParaRPr lang="en-IE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91932" y="2493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4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Bua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Cainte</a:t>
            </a:r>
            <a:r>
              <a:rPr lang="en-GB" dirty="0" smtClean="0"/>
              <a:t> p 95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Cé</a:t>
            </a:r>
            <a:r>
              <a:rPr lang="en-GB" dirty="0" smtClean="0"/>
              <a:t> </a:t>
            </a:r>
            <a:r>
              <a:rPr lang="en-GB" dirty="0" err="1" smtClean="0"/>
              <a:t>mhéad</a:t>
            </a:r>
            <a:r>
              <a:rPr lang="en-GB" smtClean="0"/>
              <a:t>?</a:t>
            </a:r>
            <a:endParaRPr lang="en-IE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62411" y="412511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87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</Words>
  <Application>Microsoft Office PowerPoint</Application>
  <PresentationFormat>Widescreen</PresentationFormat>
  <Paragraphs>6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Bua na Cainte p 91</vt:lpstr>
      <vt:lpstr>Bua na Cainte p 93</vt:lpstr>
      <vt:lpstr>Bua na Cainte p 95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Bua na Cainte p 91</dc:title>
  <dc:creator>Fujitsu</dc:creator>
  <cp:lastModifiedBy>Fujitsu</cp:lastModifiedBy>
  <cp:revision>2</cp:revision>
  <dcterms:created xsi:type="dcterms:W3CDTF">2020-05-31T10:49:06Z</dcterms:created>
  <dcterms:modified xsi:type="dcterms:W3CDTF">2020-05-31T10:54:00Z</dcterms:modified>
</cp:coreProperties>
</file>