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77426-D635-42D3-9924-D3B4B8167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2E3CCC-9FDE-4C08-B4C5-1044D9A9B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EF020-71C0-47F5-BEE8-847D680F2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9A51-9BBD-4D95-A817-BD1F3EB33282}" type="datetimeFigureOut">
              <a:rPr lang="en-IE" smtClean="0"/>
              <a:t>24/05/2020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69C4E-0A1D-416D-97A4-CEA390803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7F53D-4AD5-4CCD-B556-D66F8BFF2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056B-F2CC-4A24-9C11-A48B4FA62BB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86698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D828C-3C51-41EE-95F4-D8214CE29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1C272C-DFF7-4230-B17A-548B25AD3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AE07A-F2F9-4440-A2DD-11E284CCC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9A51-9BBD-4D95-A817-BD1F3EB33282}" type="datetimeFigureOut">
              <a:rPr lang="en-IE" smtClean="0"/>
              <a:t>24/05/2020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59BFE-0C1B-4BDB-ACDF-B36752084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49C27-5B76-40A4-9494-A02C6F07F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056B-F2CC-4A24-9C11-A48B4FA62BB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0453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EFAEAD-A293-4BB9-8736-084ACF038A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E795F6-7CF5-47D6-9FDD-68C0A8AAC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01BC5-9338-4FFF-AF12-962B1B556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9A51-9BBD-4D95-A817-BD1F3EB33282}" type="datetimeFigureOut">
              <a:rPr lang="en-IE" smtClean="0"/>
              <a:t>24/05/2020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07479-9B0F-47BC-88E7-51EA2E724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9A3B4-29E5-4E13-ADD5-AA484E540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056B-F2CC-4A24-9C11-A48B4FA62BB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62048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8E53C-2EA8-4E75-A864-F4EB14F95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497BD-42E3-4F5E-A510-A9642A858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FD06F-8367-450F-BE56-45D98F9F5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9A51-9BBD-4D95-A817-BD1F3EB33282}" type="datetimeFigureOut">
              <a:rPr lang="en-IE" smtClean="0"/>
              <a:t>24/05/2020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99ABC-6BEE-4E4D-8B5D-89B4E1B1A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E8DF8-4D55-482B-9E63-60B722DE8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056B-F2CC-4A24-9C11-A48B4FA62BB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5375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ECA69-DE10-47F7-B520-0D847A416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EBF32-132E-4C21-86BB-4C155DBC6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2B16F-4B1B-41FD-9222-65A677C25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9A51-9BBD-4D95-A817-BD1F3EB33282}" type="datetimeFigureOut">
              <a:rPr lang="en-IE" smtClean="0"/>
              <a:t>24/05/2020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EF748-A6B6-48AD-BB81-69513DC6D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8A638-7537-4EC3-9C81-4EFA47D92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056B-F2CC-4A24-9C11-A48B4FA62BB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57674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0C5C4-AFE6-4E48-B0E8-51F45B652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0BF56-B6D6-4E0A-BA02-17D6FC106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CBA1C9-F54C-4613-A73D-6334D60F9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33EF84-79A4-46DB-BE98-B08FDB164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9A51-9BBD-4D95-A817-BD1F3EB33282}" type="datetimeFigureOut">
              <a:rPr lang="en-IE" smtClean="0"/>
              <a:t>24/05/2020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A70AD-EC01-405C-8BC5-47F5B4714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9B6794-B638-4573-B7F3-B316D444F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056B-F2CC-4A24-9C11-A48B4FA62BB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0506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A1F8D-558F-46FE-A344-61659FD15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8F119-6614-4FC5-93EE-19CD0BD8C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79B461-DFFD-4BCE-AE79-60DB277A1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AED17E-3518-47A5-9337-6FA937E667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241566-9C58-465E-945F-380886A5A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595EB9-B0E0-4B38-A102-9E90737EE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9A51-9BBD-4D95-A817-BD1F3EB33282}" type="datetimeFigureOut">
              <a:rPr lang="en-IE" smtClean="0"/>
              <a:t>24/05/2020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AEB6CD-379B-417D-8652-4F694AD02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430AFB-77F5-44E1-895A-952CDF44F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056B-F2CC-4A24-9C11-A48B4FA62BB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9543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C145B-BB1D-4BCA-986C-90A57A902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9616AE-53D6-409A-8F31-21D1B4E6F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9A51-9BBD-4D95-A817-BD1F3EB33282}" type="datetimeFigureOut">
              <a:rPr lang="en-IE" smtClean="0"/>
              <a:t>24/05/2020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90B3FF-56E6-4469-B403-5B46DB3D6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C4471-A6C0-49E7-9D97-E304ED1A3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056B-F2CC-4A24-9C11-A48B4FA62BB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0108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6FDD68-C7E6-43D7-A477-4AD3036DE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9A51-9BBD-4D95-A817-BD1F3EB33282}" type="datetimeFigureOut">
              <a:rPr lang="en-IE" smtClean="0"/>
              <a:t>24/05/2020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CD9603-0E66-4AD4-9CC7-02C0090F5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B3B00-E52E-4794-8518-E347D9830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056B-F2CC-4A24-9C11-A48B4FA62BB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25640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7389D-F76E-440B-A678-23E4B71C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182B9-E0E8-4165-ACAD-35B83B705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A84502-7B56-4C76-8BD5-CA316E0F1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30980A-0B33-43B9-87AC-6B4CF715F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9A51-9BBD-4D95-A817-BD1F3EB33282}" type="datetimeFigureOut">
              <a:rPr lang="en-IE" smtClean="0"/>
              <a:t>24/05/2020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FF6899-F339-45E7-A05B-85A10DB81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24D21-2286-4AD7-95D2-BBF7F5D29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056B-F2CC-4A24-9C11-A48B4FA62BB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08453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2DE3C-14D7-49CB-8656-8F880931A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489F91-FBC8-443B-87C1-BB92A8A3F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0648ED-D73E-4A47-A56E-AC803C4E8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D0601-5B0A-4A17-A16E-98C507AA7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9A51-9BBD-4D95-A817-BD1F3EB33282}" type="datetimeFigureOut">
              <a:rPr lang="en-IE" smtClean="0"/>
              <a:t>24/05/2020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9F18E-46AD-4968-BA13-93AD27E33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20A78B-FBB5-4364-B376-A3BD1E632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056B-F2CC-4A24-9C11-A48B4FA62BB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4892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CF633A-0266-477B-8499-97A6587C4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8ACB1-D1FB-4107-9782-39112486C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730A8-B899-4388-8188-5FEF9E9AC3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69A51-9BBD-4D95-A817-BD1F3EB33282}" type="datetimeFigureOut">
              <a:rPr lang="en-IE" smtClean="0"/>
              <a:t>24/05/2020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0DA47-5CCA-41A1-9A08-2A76EE8FC3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35A22-ADEE-47D6-BB95-D88255B094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7056B-F2CC-4A24-9C11-A48B4FA62BB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0482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0C4A5B-2F0D-4BE1-8BE3-2005328742D6}"/>
              </a:ext>
            </a:extLst>
          </p:cNvPr>
          <p:cNvSpPr txBox="1"/>
          <p:nvPr/>
        </p:nvSpPr>
        <p:spPr>
          <a:xfrm>
            <a:off x="133165" y="1100831"/>
            <a:ext cx="8904303" cy="5551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IE" dirty="0" err="1">
                <a:latin typeface="Comic Sans MS" panose="030F0702030302020204" pitchFamily="66" charset="0"/>
              </a:rPr>
              <a:t>Sláintiúil</a:t>
            </a:r>
            <a:r>
              <a:rPr lang="en-IE" dirty="0">
                <a:latin typeface="Comic Sans MS" panose="030F0702030302020204" pitchFamily="66" charset="0"/>
              </a:rPr>
              <a:t> - Healthy</a:t>
            </a:r>
          </a:p>
          <a:p>
            <a:pPr>
              <a:lnSpc>
                <a:spcPct val="200000"/>
              </a:lnSpc>
            </a:pPr>
            <a:r>
              <a:rPr lang="en-IE" dirty="0" err="1">
                <a:latin typeface="Comic Sans MS" panose="030F0702030302020204" pitchFamily="66" charset="0"/>
              </a:rPr>
              <a:t>Aclaíocht</a:t>
            </a:r>
            <a:r>
              <a:rPr lang="en-IE" dirty="0">
                <a:latin typeface="Comic Sans MS" panose="030F0702030302020204" pitchFamily="66" charset="0"/>
              </a:rPr>
              <a:t> - Exercise</a:t>
            </a:r>
          </a:p>
          <a:p>
            <a:pPr>
              <a:lnSpc>
                <a:spcPct val="200000"/>
              </a:lnSpc>
            </a:pPr>
            <a:r>
              <a:rPr lang="en-IE" dirty="0" err="1">
                <a:latin typeface="Comic Sans MS" panose="030F0702030302020204" pitchFamily="66" charset="0"/>
              </a:rPr>
              <a:t>Amaideach</a:t>
            </a:r>
            <a:r>
              <a:rPr lang="en-IE" dirty="0">
                <a:latin typeface="Comic Sans MS" panose="030F0702030302020204" pitchFamily="66" charset="0"/>
              </a:rPr>
              <a:t> - Foolish</a:t>
            </a:r>
          </a:p>
          <a:p>
            <a:pPr>
              <a:lnSpc>
                <a:spcPct val="200000"/>
              </a:lnSpc>
            </a:pPr>
            <a:r>
              <a:rPr lang="en-IE" dirty="0" err="1">
                <a:latin typeface="Comic Sans MS" panose="030F0702030302020204" pitchFamily="66" charset="0"/>
              </a:rPr>
              <a:t>Torthaí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r>
              <a:rPr lang="en-IE" dirty="0" err="1">
                <a:latin typeface="Comic Sans MS" panose="030F0702030302020204" pitchFamily="66" charset="0"/>
              </a:rPr>
              <a:t>agus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r>
              <a:rPr lang="en-IE" dirty="0" err="1">
                <a:latin typeface="Comic Sans MS" panose="030F0702030302020204" pitchFamily="66" charset="0"/>
              </a:rPr>
              <a:t>glasraí</a:t>
            </a:r>
            <a:r>
              <a:rPr lang="en-IE" dirty="0">
                <a:latin typeface="Comic Sans MS" panose="030F0702030302020204" pitchFamily="66" charset="0"/>
              </a:rPr>
              <a:t> – Fruit and vegetables</a:t>
            </a:r>
          </a:p>
          <a:p>
            <a:pPr>
              <a:lnSpc>
                <a:spcPct val="200000"/>
              </a:lnSpc>
            </a:pPr>
            <a:r>
              <a:rPr lang="en-IE" dirty="0" err="1">
                <a:latin typeface="Comic Sans MS" panose="030F0702030302020204" pitchFamily="66" charset="0"/>
              </a:rPr>
              <a:t>Tá</a:t>
            </a:r>
            <a:r>
              <a:rPr lang="en-IE" dirty="0">
                <a:latin typeface="Comic Sans MS" panose="030F0702030302020204" pitchFamily="66" charset="0"/>
              </a:rPr>
              <a:t> a </a:t>
            </a:r>
            <a:r>
              <a:rPr lang="en-IE" dirty="0" err="1">
                <a:latin typeface="Comic Sans MS" panose="030F0702030302020204" pitchFamily="66" charset="0"/>
              </a:rPr>
              <a:t>fhios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r>
              <a:rPr lang="en-IE" dirty="0" err="1">
                <a:latin typeface="Comic Sans MS" panose="030F0702030302020204" pitchFamily="66" charset="0"/>
              </a:rPr>
              <a:t>aige</a:t>
            </a:r>
            <a:r>
              <a:rPr lang="en-IE" dirty="0">
                <a:latin typeface="Comic Sans MS" panose="030F0702030302020204" pitchFamily="66" charset="0"/>
              </a:rPr>
              <a:t>  - He Knows </a:t>
            </a:r>
          </a:p>
          <a:p>
            <a:pPr>
              <a:lnSpc>
                <a:spcPct val="200000"/>
              </a:lnSpc>
            </a:pPr>
            <a:r>
              <a:rPr lang="en-IE" dirty="0">
                <a:latin typeface="Comic Sans MS" panose="030F0702030302020204" pitchFamily="66" charset="0"/>
              </a:rPr>
              <a:t>Mar sin de – Because of that </a:t>
            </a:r>
          </a:p>
          <a:p>
            <a:pPr>
              <a:lnSpc>
                <a:spcPct val="200000"/>
              </a:lnSpc>
            </a:pPr>
            <a:r>
              <a:rPr lang="en-IE" dirty="0">
                <a:latin typeface="Comic Sans MS" panose="030F0702030302020204" pitchFamily="66" charset="0"/>
              </a:rPr>
              <a:t>Go </a:t>
            </a:r>
            <a:r>
              <a:rPr lang="en-IE" dirty="0" err="1">
                <a:latin typeface="Comic Sans MS" panose="030F0702030302020204" pitchFamily="66" charset="0"/>
              </a:rPr>
              <a:t>luath</a:t>
            </a:r>
            <a:r>
              <a:rPr lang="en-IE" dirty="0">
                <a:latin typeface="Comic Sans MS" panose="030F0702030302020204" pitchFamily="66" charset="0"/>
              </a:rPr>
              <a:t> - Early</a:t>
            </a:r>
          </a:p>
          <a:p>
            <a:pPr>
              <a:lnSpc>
                <a:spcPct val="200000"/>
              </a:lnSpc>
            </a:pPr>
            <a:r>
              <a:rPr lang="en-IE" dirty="0" err="1">
                <a:latin typeface="Comic Sans MS" panose="030F0702030302020204" pitchFamily="66" charset="0"/>
              </a:rPr>
              <a:t>Ciallmhar</a:t>
            </a:r>
            <a:r>
              <a:rPr lang="en-IE" dirty="0">
                <a:latin typeface="Comic Sans MS" panose="030F0702030302020204" pitchFamily="66" charset="0"/>
              </a:rPr>
              <a:t> - Clever</a:t>
            </a:r>
          </a:p>
          <a:p>
            <a:pPr>
              <a:lnSpc>
                <a:spcPct val="200000"/>
              </a:lnSpc>
            </a:pPr>
            <a:r>
              <a:rPr lang="en-IE" dirty="0">
                <a:latin typeface="Comic Sans MS" panose="030F0702030302020204" pitchFamily="66" charset="0"/>
              </a:rPr>
              <a:t>Is </a:t>
            </a:r>
            <a:r>
              <a:rPr lang="en-IE" dirty="0" err="1">
                <a:latin typeface="Comic Sans MS" panose="030F0702030302020204" pitchFamily="66" charset="0"/>
              </a:rPr>
              <a:t>féidir</a:t>
            </a:r>
            <a:r>
              <a:rPr lang="en-IE" dirty="0">
                <a:latin typeface="Comic Sans MS" panose="030F0702030302020204" pitchFamily="66" charset="0"/>
              </a:rPr>
              <a:t> le </a:t>
            </a:r>
            <a:r>
              <a:rPr lang="en-IE" dirty="0" err="1">
                <a:latin typeface="Comic Sans MS" panose="030F0702030302020204" pitchFamily="66" charset="0"/>
              </a:rPr>
              <a:t>gach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r>
              <a:rPr lang="en-IE" dirty="0" err="1">
                <a:latin typeface="Comic Sans MS" panose="030F0702030302020204" pitchFamily="66" charset="0"/>
              </a:rPr>
              <a:t>duine</a:t>
            </a:r>
            <a:r>
              <a:rPr lang="en-IE" dirty="0">
                <a:latin typeface="Comic Sans MS" panose="030F0702030302020204" pitchFamily="66" charset="0"/>
              </a:rPr>
              <a:t> – Everyone can </a:t>
            </a:r>
          </a:p>
          <a:p>
            <a:pPr>
              <a:lnSpc>
                <a:spcPct val="200000"/>
              </a:lnSpc>
            </a:pPr>
            <a:r>
              <a:rPr lang="en-IE" dirty="0" err="1">
                <a:latin typeface="Comic Sans MS" panose="030F0702030302020204" pitchFamily="66" charset="0"/>
              </a:rPr>
              <a:t>Má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r>
              <a:rPr lang="en-IE" dirty="0" err="1">
                <a:latin typeface="Comic Sans MS" panose="030F0702030302020204" pitchFamily="66" charset="0"/>
              </a:rPr>
              <a:t>dhéanann</a:t>
            </a:r>
            <a:r>
              <a:rPr lang="en-IE" dirty="0">
                <a:latin typeface="Comic Sans MS" panose="030F0702030302020204" pitchFamily="66" charset="0"/>
              </a:rPr>
              <a:t> said a </a:t>
            </a:r>
            <a:r>
              <a:rPr lang="en-IE" dirty="0" err="1">
                <a:latin typeface="Comic Sans MS" panose="030F0702030302020204" pitchFamily="66" charset="0"/>
              </a:rPr>
              <a:t>ndícheall</a:t>
            </a:r>
            <a:r>
              <a:rPr lang="en-IE" dirty="0">
                <a:latin typeface="Comic Sans MS" panose="030F0702030302020204" pitchFamily="66" charset="0"/>
              </a:rPr>
              <a:t> – If they do their best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151AD0-F7DB-4BA1-B099-A2DEEC8F2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304" y="205456"/>
            <a:ext cx="6675699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40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4BF877-8AC9-4D3D-8290-01599948B495}"/>
              </a:ext>
            </a:extLst>
          </p:cNvPr>
          <p:cNvSpPr/>
          <p:nvPr/>
        </p:nvSpPr>
        <p:spPr>
          <a:xfrm>
            <a:off x="261890" y="841640"/>
            <a:ext cx="118294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latin typeface="Comic Sans MS" panose="030F0702030302020204" pitchFamily="66" charset="0"/>
              </a:rPr>
              <a:t>Is </a:t>
            </a:r>
            <a:r>
              <a:rPr lang="en-IE" sz="2000" dirty="0" err="1">
                <a:latin typeface="Comic Sans MS" panose="030F0702030302020204" pitchFamily="66" charset="0"/>
              </a:rPr>
              <a:t>buachaill</a:t>
            </a:r>
            <a:r>
              <a:rPr lang="en-IE" sz="2000" dirty="0">
                <a:highlight>
                  <a:srgbClr val="00FF00"/>
                </a:highlight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highlight>
                  <a:srgbClr val="00FF00"/>
                </a:highlight>
                <a:latin typeface="Comic Sans MS" panose="030F0702030302020204" pitchFamily="66" charset="0"/>
              </a:rPr>
              <a:t>sláintiúil</a:t>
            </a:r>
            <a:r>
              <a:rPr lang="en-IE" sz="2000" dirty="0">
                <a:highlight>
                  <a:srgbClr val="00FF00"/>
                </a:highlight>
                <a:latin typeface="Comic Sans MS" panose="030F0702030302020204" pitchFamily="66" charset="0"/>
              </a:rPr>
              <a:t> </a:t>
            </a:r>
            <a:r>
              <a:rPr lang="en-IE" sz="2000" dirty="0">
                <a:latin typeface="Comic Sans MS" panose="030F0702030302020204" pitchFamily="66" charset="0"/>
              </a:rPr>
              <a:t>é </a:t>
            </a:r>
            <a:r>
              <a:rPr lang="en-IE" sz="2000" dirty="0" err="1">
                <a:latin typeface="Comic Sans MS" panose="030F0702030302020204" pitchFamily="66" charset="0"/>
              </a:rPr>
              <a:t>Ruairí</a:t>
            </a:r>
            <a:r>
              <a:rPr lang="en-IE" sz="2000" dirty="0">
                <a:latin typeface="Comic Sans MS" panose="030F0702030302020204" pitchFamily="66" charset="0"/>
              </a:rPr>
              <a:t>. </a:t>
            </a:r>
            <a:r>
              <a:rPr lang="en-IE" sz="2000" dirty="0" err="1">
                <a:latin typeface="Comic Sans MS" panose="030F0702030302020204" pitchFamily="66" charset="0"/>
              </a:rPr>
              <a:t>Déanann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sé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highlight>
                  <a:srgbClr val="00FF00"/>
                </a:highlight>
                <a:latin typeface="Comic Sans MS" panose="030F0702030302020204" pitchFamily="66" charset="0"/>
              </a:rPr>
              <a:t>aclaíocht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gach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lá</a:t>
            </a:r>
            <a:r>
              <a:rPr lang="en-IE" sz="2000" dirty="0">
                <a:latin typeface="Comic Sans MS" panose="030F0702030302020204" pitchFamily="66" charset="0"/>
              </a:rPr>
              <a:t>. </a:t>
            </a:r>
            <a:r>
              <a:rPr lang="en-IE" sz="2000" dirty="0" err="1">
                <a:latin typeface="Comic Sans MS" panose="030F0702030302020204" pitchFamily="66" charset="0"/>
              </a:rPr>
              <a:t>Bíonn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sé</a:t>
            </a:r>
            <a:r>
              <a:rPr lang="en-IE" sz="2000" dirty="0">
                <a:latin typeface="Comic Sans MS" panose="030F0702030302020204" pitchFamily="66" charset="0"/>
              </a:rPr>
              <a:t> ag </a:t>
            </a:r>
            <a:r>
              <a:rPr lang="en-IE" sz="2000" dirty="0" err="1">
                <a:latin typeface="Comic Sans MS" panose="030F0702030302020204" pitchFamily="66" charset="0"/>
              </a:rPr>
              <a:t>rith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sa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chlós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ar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scoil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agus</a:t>
            </a:r>
            <a:r>
              <a:rPr lang="en-IE" sz="2000" dirty="0">
                <a:latin typeface="Comic Sans MS" panose="030F0702030302020204" pitchFamily="66" charset="0"/>
              </a:rPr>
              <a:t> é ag </a:t>
            </a:r>
            <a:r>
              <a:rPr lang="en-IE" sz="2000" dirty="0" err="1">
                <a:latin typeface="Comic Sans MS" panose="030F0702030302020204" pitchFamily="66" charset="0"/>
              </a:rPr>
              <a:t>súgradh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lena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chairde</a:t>
            </a:r>
            <a:r>
              <a:rPr lang="en-IE" sz="2000" dirty="0">
                <a:latin typeface="Comic Sans MS" panose="030F0702030302020204" pitchFamily="66" charset="0"/>
              </a:rPr>
              <a:t>. </a:t>
            </a:r>
            <a:r>
              <a:rPr lang="en-IE" sz="2000" dirty="0" err="1">
                <a:latin typeface="Comic Sans MS" panose="030F0702030302020204" pitchFamily="66" charset="0"/>
              </a:rPr>
              <a:t>Bíonn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sé</a:t>
            </a:r>
            <a:r>
              <a:rPr lang="en-IE" sz="2000" dirty="0">
                <a:latin typeface="Comic Sans MS" panose="030F0702030302020204" pitchFamily="66" charset="0"/>
              </a:rPr>
              <a:t> ag </a:t>
            </a:r>
            <a:r>
              <a:rPr lang="en-IE" sz="2000" dirty="0" err="1">
                <a:latin typeface="Comic Sans MS" panose="030F0702030302020204" pitchFamily="66" charset="0"/>
              </a:rPr>
              <a:t>scipeáil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sa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ghairdín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lena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dheirfiúr</a:t>
            </a:r>
            <a:r>
              <a:rPr lang="en-IE" sz="2000" dirty="0">
                <a:latin typeface="Comic Sans MS" panose="030F0702030302020204" pitchFamily="66" charset="0"/>
              </a:rPr>
              <a:t>. </a:t>
            </a:r>
            <a:r>
              <a:rPr lang="en-IE" sz="2000" dirty="0" err="1">
                <a:latin typeface="Comic Sans MS" panose="030F0702030302020204" pitchFamily="66" charset="0"/>
              </a:rPr>
              <a:t>Bíonn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sé</a:t>
            </a:r>
            <a:r>
              <a:rPr lang="en-IE" sz="2000" dirty="0">
                <a:latin typeface="Comic Sans MS" panose="030F0702030302020204" pitchFamily="66" charset="0"/>
              </a:rPr>
              <a:t> ag </a:t>
            </a:r>
            <a:r>
              <a:rPr lang="en-IE" sz="2000" dirty="0" err="1">
                <a:latin typeface="Comic Sans MS" panose="030F0702030302020204" pitchFamily="66" charset="0"/>
              </a:rPr>
              <a:t>imirt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peile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sa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pháirc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lena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dhaidí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agus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téann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sé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chuig</a:t>
            </a:r>
            <a:r>
              <a:rPr lang="en-IE" sz="2000" dirty="0">
                <a:latin typeface="Comic Sans MS" panose="030F0702030302020204" pitchFamily="66" charset="0"/>
              </a:rPr>
              <a:t> an </a:t>
            </a:r>
            <a:r>
              <a:rPr lang="en-IE" sz="2000" dirty="0" err="1">
                <a:latin typeface="Comic Sans MS" panose="030F0702030302020204" pitchFamily="66" charset="0"/>
              </a:rPr>
              <a:t>linn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snámha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lena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mhamaí</a:t>
            </a:r>
            <a:r>
              <a:rPr lang="en-IE" sz="2000" dirty="0">
                <a:latin typeface="Comic Sans MS" panose="030F0702030302020204" pitchFamily="66" charset="0"/>
              </a:rPr>
              <a:t> ag an </a:t>
            </a:r>
            <a:r>
              <a:rPr lang="en-IE" sz="2000" dirty="0" err="1">
                <a:latin typeface="Comic Sans MS" panose="030F0702030302020204" pitchFamily="66" charset="0"/>
              </a:rPr>
              <a:t>deireadh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seachtaine</a:t>
            </a:r>
            <a:r>
              <a:rPr lang="en-IE" sz="2000" dirty="0">
                <a:latin typeface="Comic Sans MS" panose="030F0702030302020204" pitchFamily="66" charset="0"/>
              </a:rPr>
              <a:t>. </a:t>
            </a:r>
          </a:p>
          <a:p>
            <a:endParaRPr lang="en-IE" sz="2000" dirty="0">
              <a:latin typeface="Comic Sans MS" panose="030F0702030302020204" pitchFamily="66" charset="0"/>
            </a:endParaRPr>
          </a:p>
          <a:p>
            <a:r>
              <a:rPr lang="en-IE" sz="2000" dirty="0" err="1">
                <a:latin typeface="Comic Sans MS" panose="030F0702030302020204" pitchFamily="66" charset="0"/>
              </a:rPr>
              <a:t>Itheann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Ruairí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bia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atá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maith</a:t>
            </a:r>
            <a:r>
              <a:rPr lang="en-IE" sz="2000" dirty="0">
                <a:latin typeface="Comic Sans MS" panose="030F0702030302020204" pitchFamily="66" charset="0"/>
              </a:rPr>
              <a:t> don </a:t>
            </a:r>
            <a:r>
              <a:rPr lang="en-IE" sz="2000" dirty="0" err="1">
                <a:latin typeface="Comic Sans MS" panose="030F0702030302020204" pitchFamily="66" charset="0"/>
              </a:rPr>
              <a:t>chorp</a:t>
            </a:r>
            <a:r>
              <a:rPr lang="en-IE" sz="2000" dirty="0">
                <a:latin typeface="Comic Sans MS" panose="030F0702030302020204" pitchFamily="66" charset="0"/>
              </a:rPr>
              <a:t>. </a:t>
            </a:r>
            <a:r>
              <a:rPr lang="en-IE" sz="2000" dirty="0" err="1">
                <a:latin typeface="Comic Sans MS" panose="030F0702030302020204" pitchFamily="66" charset="0"/>
              </a:rPr>
              <a:t>Ní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bhíonn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sé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highlight>
                  <a:srgbClr val="00FF00"/>
                </a:highlight>
                <a:latin typeface="Comic Sans MS" panose="030F0702030302020204" pitchFamily="66" charset="0"/>
              </a:rPr>
              <a:t>amaideach</a:t>
            </a:r>
            <a:r>
              <a:rPr lang="en-IE" sz="2000" dirty="0">
                <a:latin typeface="Comic Sans MS" panose="030F0702030302020204" pitchFamily="66" charset="0"/>
              </a:rPr>
              <a:t>. </a:t>
            </a:r>
            <a:r>
              <a:rPr lang="en-IE" sz="2000" dirty="0" err="1">
                <a:latin typeface="Comic Sans MS" panose="030F0702030302020204" pitchFamily="66" charset="0"/>
              </a:rPr>
              <a:t>Itheann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sé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highlight>
                  <a:srgbClr val="00FF00"/>
                </a:highlight>
                <a:latin typeface="Comic Sans MS" panose="030F0702030302020204" pitchFamily="66" charset="0"/>
              </a:rPr>
              <a:t>torthaí</a:t>
            </a:r>
            <a:r>
              <a:rPr lang="en-IE" sz="2000" dirty="0">
                <a:highlight>
                  <a:srgbClr val="00FF00"/>
                </a:highlight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highlight>
                  <a:srgbClr val="00FF00"/>
                </a:highlight>
                <a:latin typeface="Comic Sans MS" panose="030F0702030302020204" pitchFamily="66" charset="0"/>
              </a:rPr>
              <a:t>agus</a:t>
            </a:r>
            <a:r>
              <a:rPr lang="en-IE" sz="2000" dirty="0">
                <a:highlight>
                  <a:srgbClr val="00FF00"/>
                </a:highlight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highlight>
                  <a:srgbClr val="00FF00"/>
                </a:highlight>
                <a:latin typeface="Comic Sans MS" panose="030F0702030302020204" pitchFamily="66" charset="0"/>
              </a:rPr>
              <a:t>glasraí</a:t>
            </a:r>
            <a:r>
              <a:rPr lang="en-IE" sz="2000" dirty="0">
                <a:highlight>
                  <a:srgbClr val="00FF00"/>
                </a:highlight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gach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aon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lá</a:t>
            </a:r>
            <a:r>
              <a:rPr lang="en-IE" sz="2000" dirty="0">
                <a:latin typeface="Comic Sans MS" panose="030F0702030302020204" pitchFamily="66" charset="0"/>
              </a:rPr>
              <a:t>. </a:t>
            </a:r>
            <a:r>
              <a:rPr lang="en-IE" sz="2000" dirty="0" err="1">
                <a:latin typeface="Comic Sans MS" panose="030F0702030302020204" pitchFamily="66" charset="0"/>
              </a:rPr>
              <a:t>Ólann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sé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uisce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agus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bainne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ar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scoil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agus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sa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bhaile</a:t>
            </a:r>
            <a:r>
              <a:rPr lang="en-IE" sz="2000" dirty="0">
                <a:latin typeface="Comic Sans MS" panose="030F0702030302020204" pitchFamily="66" charset="0"/>
              </a:rPr>
              <a:t>.  Is </a:t>
            </a:r>
            <a:r>
              <a:rPr lang="en-IE" sz="2000" dirty="0" err="1">
                <a:latin typeface="Comic Sans MS" panose="030F0702030302020204" pitchFamily="66" charset="0"/>
              </a:rPr>
              <a:t>maith</a:t>
            </a:r>
            <a:r>
              <a:rPr lang="en-IE" sz="2000" dirty="0">
                <a:latin typeface="Comic Sans MS" panose="030F0702030302020204" pitchFamily="66" charset="0"/>
              </a:rPr>
              <a:t> le </a:t>
            </a:r>
            <a:r>
              <a:rPr lang="en-IE" sz="2000" dirty="0" err="1">
                <a:latin typeface="Comic Sans MS" panose="030F0702030302020204" pitchFamily="66" charset="0"/>
              </a:rPr>
              <a:t>Ruairí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milseáin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agus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líomanáid</a:t>
            </a:r>
            <a:r>
              <a:rPr lang="en-IE" sz="2000" dirty="0">
                <a:latin typeface="Comic Sans MS" panose="030F0702030302020204" pitchFamily="66" charset="0"/>
              </a:rPr>
              <a:t> ach </a:t>
            </a:r>
            <a:r>
              <a:rPr lang="en-IE" sz="2000" dirty="0" err="1">
                <a:highlight>
                  <a:srgbClr val="00FF00"/>
                </a:highlight>
                <a:latin typeface="Comic Sans MS" panose="030F0702030302020204" pitchFamily="66" charset="0"/>
              </a:rPr>
              <a:t>tá</a:t>
            </a:r>
            <a:r>
              <a:rPr lang="en-IE" sz="2000" dirty="0">
                <a:highlight>
                  <a:srgbClr val="00FF00"/>
                </a:highlight>
                <a:latin typeface="Comic Sans MS" panose="030F0702030302020204" pitchFamily="66" charset="0"/>
              </a:rPr>
              <a:t> a </a:t>
            </a:r>
            <a:r>
              <a:rPr lang="en-IE" sz="2000" dirty="0" err="1">
                <a:highlight>
                  <a:srgbClr val="00FF00"/>
                </a:highlight>
                <a:latin typeface="Comic Sans MS" panose="030F0702030302020204" pitchFamily="66" charset="0"/>
              </a:rPr>
              <a:t>fhios</a:t>
            </a:r>
            <a:r>
              <a:rPr lang="en-IE" sz="2000" dirty="0">
                <a:highlight>
                  <a:srgbClr val="00FF00"/>
                </a:highlight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highlight>
                  <a:srgbClr val="00FF00"/>
                </a:highlight>
                <a:latin typeface="Comic Sans MS" panose="030F0702030302020204" pitchFamily="66" charset="0"/>
              </a:rPr>
              <a:t>aige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nach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bhfuil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siad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maith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dó</a:t>
            </a:r>
            <a:r>
              <a:rPr lang="en-IE" sz="2000" dirty="0">
                <a:latin typeface="Comic Sans MS" panose="030F0702030302020204" pitchFamily="66" charset="0"/>
              </a:rPr>
              <a:t>. </a:t>
            </a:r>
            <a:r>
              <a:rPr lang="en-IE" sz="2000" dirty="0">
                <a:highlight>
                  <a:srgbClr val="00FF00"/>
                </a:highlight>
                <a:latin typeface="Comic Sans MS" panose="030F0702030302020204" pitchFamily="66" charset="0"/>
              </a:rPr>
              <a:t>Mar sin de</a:t>
            </a:r>
            <a:r>
              <a:rPr lang="en-IE" sz="2000" dirty="0">
                <a:latin typeface="Comic Sans MS" panose="030F0702030302020204" pitchFamily="66" charset="0"/>
              </a:rPr>
              <a:t>, </a:t>
            </a:r>
            <a:r>
              <a:rPr lang="en-IE" sz="2000" dirty="0" err="1">
                <a:latin typeface="Comic Sans MS" panose="030F0702030302020204" pitchFamily="66" charset="0"/>
              </a:rPr>
              <a:t>bíonn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milseáin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agus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líomanáid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aige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ar</a:t>
            </a:r>
            <a:r>
              <a:rPr lang="en-IE" sz="2000" dirty="0">
                <a:latin typeface="Comic Sans MS" panose="030F0702030302020204" pitchFamily="66" charset="0"/>
              </a:rPr>
              <a:t> an </a:t>
            </a:r>
            <a:r>
              <a:rPr lang="en-IE" sz="2000" dirty="0" err="1">
                <a:latin typeface="Comic Sans MS" panose="030F0702030302020204" pitchFamily="66" charset="0"/>
              </a:rPr>
              <a:t>Satharn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amháin</a:t>
            </a:r>
            <a:r>
              <a:rPr lang="en-IE" sz="2000" dirty="0">
                <a:latin typeface="Comic Sans MS" panose="030F0702030302020204" pitchFamily="66" charset="0"/>
              </a:rPr>
              <a:t>.</a:t>
            </a:r>
          </a:p>
          <a:p>
            <a:endParaRPr lang="en-IE" sz="2000" dirty="0">
              <a:latin typeface="Comic Sans MS" panose="030F0702030302020204" pitchFamily="66" charset="0"/>
            </a:endParaRPr>
          </a:p>
          <a:p>
            <a:r>
              <a:rPr lang="en-IE" sz="2000" dirty="0" err="1">
                <a:latin typeface="Comic Sans MS" panose="030F0702030302020204" pitchFamily="66" charset="0"/>
              </a:rPr>
              <a:t>Scuabann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Ruairí</a:t>
            </a:r>
            <a:r>
              <a:rPr lang="en-IE" sz="2000" dirty="0">
                <a:latin typeface="Comic Sans MS" panose="030F0702030302020204" pitchFamily="66" charset="0"/>
              </a:rPr>
              <a:t> a </a:t>
            </a:r>
            <a:r>
              <a:rPr lang="en-IE" sz="2000" dirty="0" err="1">
                <a:latin typeface="Comic Sans MS" panose="030F0702030302020204" pitchFamily="66" charset="0"/>
              </a:rPr>
              <a:t>chuid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fiacla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gach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maidin</a:t>
            </a:r>
            <a:r>
              <a:rPr lang="en-IE" sz="2000" dirty="0">
                <a:latin typeface="Comic Sans MS" panose="030F0702030302020204" pitchFamily="66" charset="0"/>
              </a:rPr>
              <a:t> tar </a:t>
            </a:r>
            <a:r>
              <a:rPr lang="en-IE" sz="2000" dirty="0" err="1">
                <a:latin typeface="Comic Sans MS" panose="030F0702030302020204" pitchFamily="66" charset="0"/>
              </a:rPr>
              <a:t>éis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dó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bricfeasta</a:t>
            </a:r>
            <a:r>
              <a:rPr lang="en-IE" sz="2000" dirty="0">
                <a:latin typeface="Comic Sans MS" panose="030F0702030302020204" pitchFamily="66" charset="0"/>
              </a:rPr>
              <a:t> a </a:t>
            </a:r>
            <a:r>
              <a:rPr lang="en-IE" sz="2000" dirty="0" err="1">
                <a:latin typeface="Comic Sans MS" panose="030F0702030302020204" pitchFamily="66" charset="0"/>
              </a:rPr>
              <a:t>ithe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agus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gach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oíche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sula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dtéann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sé</a:t>
            </a:r>
            <a:r>
              <a:rPr lang="en-IE" sz="2000" dirty="0">
                <a:latin typeface="Comic Sans MS" panose="030F0702030302020204" pitchFamily="66" charset="0"/>
              </a:rPr>
              <a:t> a </a:t>
            </a:r>
            <a:r>
              <a:rPr lang="en-IE" sz="2000" dirty="0" err="1">
                <a:latin typeface="Comic Sans MS" panose="030F0702030302020204" pitchFamily="66" charset="0"/>
              </a:rPr>
              <a:t>chodladh</a:t>
            </a:r>
            <a:r>
              <a:rPr lang="en-IE" sz="2000" dirty="0">
                <a:latin typeface="Comic Sans MS" panose="030F0702030302020204" pitchFamily="66" charset="0"/>
              </a:rPr>
              <a:t>. </a:t>
            </a:r>
            <a:r>
              <a:rPr lang="en-IE" sz="2000" dirty="0" err="1">
                <a:latin typeface="Comic Sans MS" panose="030F0702030302020204" pitchFamily="66" charset="0"/>
              </a:rPr>
              <a:t>Tugann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sé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cuairt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ar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>
                <a:highlight>
                  <a:srgbClr val="00FF00"/>
                </a:highlight>
                <a:latin typeface="Comic Sans MS" panose="030F0702030302020204" pitchFamily="66" charset="0"/>
              </a:rPr>
              <a:t>an </a:t>
            </a:r>
            <a:r>
              <a:rPr lang="en-IE" sz="2000" dirty="0" err="1">
                <a:highlight>
                  <a:srgbClr val="00FF00"/>
                </a:highlight>
                <a:latin typeface="Comic Sans MS" panose="030F0702030302020204" pitchFamily="66" charset="0"/>
              </a:rPr>
              <a:t>bhfiaclóir</a:t>
            </a:r>
            <a:r>
              <a:rPr lang="en-IE" sz="2000" dirty="0">
                <a:highlight>
                  <a:srgbClr val="00FF00"/>
                </a:highlight>
                <a:latin typeface="Comic Sans MS" panose="030F0702030302020204" pitchFamily="66" charset="0"/>
              </a:rPr>
              <a:t> </a:t>
            </a:r>
            <a:r>
              <a:rPr lang="en-IE" sz="2000" dirty="0">
                <a:latin typeface="Comic Sans MS" panose="030F0702030302020204" pitchFamily="66" charset="0"/>
              </a:rPr>
              <a:t>go </a:t>
            </a:r>
            <a:r>
              <a:rPr lang="en-IE" sz="2000" dirty="0" err="1">
                <a:latin typeface="Comic Sans MS" panose="030F0702030302020204" pitchFamily="66" charset="0"/>
              </a:rPr>
              <a:t>rialta</a:t>
            </a:r>
            <a:r>
              <a:rPr lang="en-IE" sz="2000" dirty="0">
                <a:latin typeface="Comic Sans MS" panose="030F0702030302020204" pitchFamily="66" charset="0"/>
              </a:rPr>
              <a:t>. </a:t>
            </a:r>
          </a:p>
          <a:p>
            <a:endParaRPr lang="en-IE" sz="2000" dirty="0">
              <a:latin typeface="Comic Sans MS" panose="030F0702030302020204" pitchFamily="66" charset="0"/>
            </a:endParaRPr>
          </a:p>
          <a:p>
            <a:r>
              <a:rPr lang="en-IE" sz="2000" dirty="0" err="1">
                <a:latin typeface="Comic Sans MS" panose="030F0702030302020204" pitchFamily="66" charset="0"/>
              </a:rPr>
              <a:t>Téann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Ruairí</a:t>
            </a:r>
            <a:r>
              <a:rPr lang="en-IE" sz="2000" dirty="0">
                <a:latin typeface="Comic Sans MS" panose="030F0702030302020204" pitchFamily="66" charset="0"/>
              </a:rPr>
              <a:t> a </a:t>
            </a:r>
            <a:r>
              <a:rPr lang="en-IE" sz="2000" dirty="0" err="1">
                <a:latin typeface="Comic Sans MS" panose="030F0702030302020204" pitchFamily="66" charset="0"/>
              </a:rPr>
              <a:t>chodladh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>
                <a:highlight>
                  <a:srgbClr val="00FF00"/>
                </a:highlight>
                <a:latin typeface="Comic Sans MS" panose="030F0702030302020204" pitchFamily="66" charset="0"/>
              </a:rPr>
              <a:t>go </a:t>
            </a:r>
            <a:r>
              <a:rPr lang="en-IE" sz="2000" dirty="0" err="1">
                <a:highlight>
                  <a:srgbClr val="00FF00"/>
                </a:highlight>
                <a:latin typeface="Comic Sans MS" panose="030F0702030302020204" pitchFamily="66" charset="0"/>
              </a:rPr>
              <a:t>luath</a:t>
            </a:r>
            <a:r>
              <a:rPr lang="en-IE" sz="2000" dirty="0">
                <a:highlight>
                  <a:srgbClr val="00FF00"/>
                </a:highlight>
                <a:latin typeface="Comic Sans MS" panose="030F0702030302020204" pitchFamily="66" charset="0"/>
              </a:rPr>
              <a:t> </a:t>
            </a:r>
            <a:r>
              <a:rPr lang="en-IE" sz="2000" dirty="0">
                <a:latin typeface="Comic Sans MS" panose="030F0702030302020204" pitchFamily="66" charset="0"/>
              </a:rPr>
              <a:t>san </a:t>
            </a:r>
            <a:r>
              <a:rPr lang="en-IE" sz="2000" dirty="0" err="1">
                <a:latin typeface="Comic Sans MS" panose="030F0702030302020204" pitchFamily="66" charset="0"/>
              </a:rPr>
              <a:t>oíche</a:t>
            </a:r>
            <a:r>
              <a:rPr lang="en-IE" sz="2000" dirty="0">
                <a:latin typeface="Comic Sans MS" panose="030F0702030302020204" pitchFamily="66" charset="0"/>
              </a:rPr>
              <a:t>. </a:t>
            </a:r>
            <a:r>
              <a:rPr lang="en-IE" sz="2000" dirty="0" err="1">
                <a:latin typeface="Comic Sans MS" panose="030F0702030302020204" pitchFamily="66" charset="0"/>
              </a:rPr>
              <a:t>Bíonn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codladh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fada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sámh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aige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agus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ansin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ní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bhíonn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tuirse</a:t>
            </a:r>
            <a:r>
              <a:rPr lang="en-IE" sz="2000" dirty="0">
                <a:latin typeface="Comic Sans MS" panose="030F0702030302020204" pitchFamily="66" charset="0"/>
              </a:rPr>
              <a:t> air. Is </a:t>
            </a:r>
            <a:r>
              <a:rPr lang="en-IE" sz="2000" dirty="0" err="1">
                <a:latin typeface="Comic Sans MS" panose="030F0702030302020204" pitchFamily="66" charset="0"/>
              </a:rPr>
              <a:t>duine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highlight>
                  <a:srgbClr val="00FF00"/>
                </a:highlight>
                <a:latin typeface="Comic Sans MS" panose="030F0702030302020204" pitchFamily="66" charset="0"/>
              </a:rPr>
              <a:t>ciallmhar</a:t>
            </a:r>
            <a:r>
              <a:rPr lang="en-IE" sz="2000" dirty="0">
                <a:latin typeface="Comic Sans MS" panose="030F0702030302020204" pitchFamily="66" charset="0"/>
              </a:rPr>
              <a:t> é </a:t>
            </a:r>
            <a:r>
              <a:rPr lang="en-IE" sz="2000" dirty="0" err="1">
                <a:latin typeface="Comic Sans MS" panose="030F0702030302020204" pitchFamily="66" charset="0"/>
              </a:rPr>
              <a:t>Ruairí</a:t>
            </a:r>
            <a:r>
              <a:rPr lang="en-IE" sz="2000" dirty="0">
                <a:latin typeface="Comic Sans MS" panose="030F0702030302020204" pitchFamily="66" charset="0"/>
              </a:rPr>
              <a:t>. </a:t>
            </a:r>
            <a:r>
              <a:rPr lang="en-IE" sz="2000" dirty="0" err="1">
                <a:latin typeface="Comic Sans MS" panose="030F0702030302020204" pitchFamily="66" charset="0"/>
              </a:rPr>
              <a:t>Ní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bhíonn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sé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tinn</a:t>
            </a:r>
            <a:r>
              <a:rPr lang="en-IE" sz="2000" dirty="0">
                <a:latin typeface="Comic Sans MS" panose="030F0702030302020204" pitchFamily="66" charset="0"/>
              </a:rPr>
              <a:t> ach </a:t>
            </a:r>
            <a:r>
              <a:rPr lang="en-IE" sz="2000" dirty="0" err="1">
                <a:latin typeface="Comic Sans MS" panose="030F0702030302020204" pitchFamily="66" charset="0"/>
              </a:rPr>
              <a:t>anois</a:t>
            </a:r>
            <a:r>
              <a:rPr lang="en-IE" sz="2000" dirty="0">
                <a:latin typeface="Comic Sans MS" panose="030F0702030302020204" pitchFamily="66" charset="0"/>
              </a:rPr>
              <a:t> is </a:t>
            </a:r>
            <a:r>
              <a:rPr lang="en-IE" sz="2000" dirty="0" err="1">
                <a:latin typeface="Comic Sans MS" panose="030F0702030302020204" pitchFamily="66" charset="0"/>
              </a:rPr>
              <a:t>arís</a:t>
            </a:r>
            <a:r>
              <a:rPr lang="en-IE" sz="2000" dirty="0">
                <a:latin typeface="Comic Sans MS" panose="030F0702030302020204" pitchFamily="66" charset="0"/>
              </a:rPr>
              <a:t>. Is </a:t>
            </a:r>
            <a:r>
              <a:rPr lang="en-IE" sz="2000" dirty="0" err="1">
                <a:latin typeface="Comic Sans MS" panose="030F0702030302020204" pitchFamily="66" charset="0"/>
              </a:rPr>
              <a:t>fuath</a:t>
            </a:r>
            <a:r>
              <a:rPr lang="en-IE" sz="2000" dirty="0">
                <a:latin typeface="Comic Sans MS" panose="030F0702030302020204" pitchFamily="66" charset="0"/>
              </a:rPr>
              <a:t> leis </a:t>
            </a:r>
            <a:r>
              <a:rPr lang="en-IE" sz="2000" dirty="0" err="1">
                <a:latin typeface="Comic Sans MS" panose="030F0702030302020204" pitchFamily="66" charset="0"/>
              </a:rPr>
              <a:t>lá</a:t>
            </a:r>
            <a:r>
              <a:rPr lang="en-IE" sz="2000" dirty="0">
                <a:latin typeface="Comic Sans MS" panose="030F0702030302020204" pitchFamily="66" charset="0"/>
              </a:rPr>
              <a:t> a </a:t>
            </a:r>
            <a:r>
              <a:rPr lang="en-IE" sz="2000" dirty="0" err="1">
                <a:latin typeface="Comic Sans MS" panose="030F0702030302020204" pitchFamily="66" charset="0"/>
              </a:rPr>
              <a:t>chailleadh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ón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scoil</a:t>
            </a:r>
            <a:r>
              <a:rPr lang="en-IE" sz="2000" dirty="0">
                <a:latin typeface="Comic Sans MS" panose="030F0702030302020204" pitchFamily="66" charset="0"/>
              </a:rPr>
              <a:t>.</a:t>
            </a:r>
          </a:p>
          <a:p>
            <a:endParaRPr lang="en-IE" sz="2000" dirty="0">
              <a:latin typeface="Comic Sans MS" panose="030F0702030302020204" pitchFamily="66" charset="0"/>
            </a:endParaRPr>
          </a:p>
          <a:p>
            <a:r>
              <a:rPr lang="en-IE" sz="2000" dirty="0">
                <a:highlight>
                  <a:srgbClr val="00FF00"/>
                </a:highlight>
                <a:latin typeface="Comic Sans MS" panose="030F0702030302020204" pitchFamily="66" charset="0"/>
              </a:rPr>
              <a:t>Is </a:t>
            </a:r>
            <a:r>
              <a:rPr lang="en-IE" sz="2000" dirty="0" err="1">
                <a:highlight>
                  <a:srgbClr val="00FF00"/>
                </a:highlight>
                <a:latin typeface="Comic Sans MS" panose="030F0702030302020204" pitchFamily="66" charset="0"/>
              </a:rPr>
              <a:t>féidir</a:t>
            </a:r>
            <a:r>
              <a:rPr lang="en-IE" sz="2000" dirty="0">
                <a:highlight>
                  <a:srgbClr val="00FF00"/>
                </a:highlight>
                <a:latin typeface="Comic Sans MS" panose="030F0702030302020204" pitchFamily="66" charset="0"/>
              </a:rPr>
              <a:t> le </a:t>
            </a:r>
            <a:r>
              <a:rPr lang="en-IE" sz="2000" dirty="0" err="1">
                <a:highlight>
                  <a:srgbClr val="00FF00"/>
                </a:highlight>
                <a:latin typeface="Comic Sans MS" panose="030F0702030302020204" pitchFamily="66" charset="0"/>
              </a:rPr>
              <a:t>gach</a:t>
            </a:r>
            <a:r>
              <a:rPr lang="en-IE" sz="2000" dirty="0">
                <a:highlight>
                  <a:srgbClr val="00FF00"/>
                </a:highlight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highlight>
                  <a:srgbClr val="00FF00"/>
                </a:highlight>
                <a:latin typeface="Comic Sans MS" panose="030F0702030302020204" pitchFamily="66" charset="0"/>
              </a:rPr>
              <a:t>duine</a:t>
            </a:r>
            <a:r>
              <a:rPr lang="en-IE" sz="2000" dirty="0">
                <a:highlight>
                  <a:srgbClr val="00FF00"/>
                </a:highlight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bheith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sláintiúil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latin typeface="Comic Sans MS" panose="030F0702030302020204" pitchFamily="66" charset="0"/>
              </a:rPr>
              <a:t>cosúil</a:t>
            </a:r>
            <a:r>
              <a:rPr lang="en-IE" sz="2000" dirty="0">
                <a:latin typeface="Comic Sans MS" panose="030F0702030302020204" pitchFamily="66" charset="0"/>
              </a:rPr>
              <a:t> le </a:t>
            </a:r>
            <a:r>
              <a:rPr lang="en-IE" sz="2000" dirty="0" err="1">
                <a:latin typeface="Comic Sans MS" panose="030F0702030302020204" pitchFamily="66" charset="0"/>
              </a:rPr>
              <a:t>Ruairí</a:t>
            </a:r>
            <a:r>
              <a:rPr lang="en-IE" sz="2000" dirty="0"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highlight>
                  <a:srgbClr val="00FF00"/>
                </a:highlight>
                <a:latin typeface="Comic Sans MS" panose="030F0702030302020204" pitchFamily="66" charset="0"/>
              </a:rPr>
              <a:t>má</a:t>
            </a:r>
            <a:r>
              <a:rPr lang="en-IE" sz="2000" dirty="0">
                <a:highlight>
                  <a:srgbClr val="00FF00"/>
                </a:highlight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highlight>
                  <a:srgbClr val="00FF00"/>
                </a:highlight>
                <a:latin typeface="Comic Sans MS" panose="030F0702030302020204" pitchFamily="66" charset="0"/>
              </a:rPr>
              <a:t>dhéanann</a:t>
            </a:r>
            <a:r>
              <a:rPr lang="en-IE" sz="2000" dirty="0">
                <a:highlight>
                  <a:srgbClr val="00FF00"/>
                </a:highlight>
                <a:latin typeface="Comic Sans MS" panose="030F0702030302020204" pitchFamily="66" charset="0"/>
              </a:rPr>
              <a:t> </a:t>
            </a:r>
            <a:r>
              <a:rPr lang="en-IE" sz="2000" dirty="0" err="1">
                <a:highlight>
                  <a:srgbClr val="00FF00"/>
                </a:highlight>
                <a:latin typeface="Comic Sans MS" panose="030F0702030302020204" pitchFamily="66" charset="0"/>
              </a:rPr>
              <a:t>siad</a:t>
            </a:r>
            <a:r>
              <a:rPr lang="en-IE" sz="2000" dirty="0">
                <a:highlight>
                  <a:srgbClr val="00FF00"/>
                </a:highlight>
                <a:latin typeface="Comic Sans MS" panose="030F0702030302020204" pitchFamily="66" charset="0"/>
              </a:rPr>
              <a:t> a </a:t>
            </a:r>
            <a:r>
              <a:rPr lang="en-IE" sz="2000" dirty="0" err="1">
                <a:highlight>
                  <a:srgbClr val="00FF00"/>
                </a:highlight>
                <a:latin typeface="Comic Sans MS" panose="030F0702030302020204" pitchFamily="66" charset="0"/>
              </a:rPr>
              <a:t>ndícheall</a:t>
            </a:r>
            <a:r>
              <a:rPr lang="en-IE" sz="2000" dirty="0"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FF38A2-2F82-4B16-9752-888A6FC4135B}"/>
              </a:ext>
            </a:extLst>
          </p:cNvPr>
          <p:cNvSpPr txBox="1"/>
          <p:nvPr/>
        </p:nvSpPr>
        <p:spPr>
          <a:xfrm>
            <a:off x="2396971" y="99964"/>
            <a:ext cx="6676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u="sng" dirty="0" err="1"/>
              <a:t>Bí</a:t>
            </a:r>
            <a:r>
              <a:rPr lang="en-IE" sz="3600" b="1" u="sng" dirty="0"/>
              <a:t> </a:t>
            </a:r>
            <a:r>
              <a:rPr lang="en-IE" sz="3600" b="1" u="sng" dirty="0" err="1"/>
              <a:t>Sláintiúil</a:t>
            </a:r>
            <a:endParaRPr lang="en-IE" sz="3600" b="1" u="sng" dirty="0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E47714A-EB24-409E-AAF8-DB81E7D827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04637" y="6261520"/>
            <a:ext cx="487363" cy="4873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FB8470-AD63-4328-BD59-C42CFCAA3DAB}"/>
              </a:ext>
            </a:extLst>
          </p:cNvPr>
          <p:cNvSpPr txBox="1"/>
          <p:nvPr/>
        </p:nvSpPr>
        <p:spPr>
          <a:xfrm>
            <a:off x="7439372" y="6320535"/>
            <a:ext cx="4518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highlight>
                  <a:srgbClr val="FFFF00"/>
                </a:highlight>
              </a:rPr>
              <a:t>Click the speaker icon to listen to the story</a:t>
            </a:r>
          </a:p>
        </p:txBody>
      </p:sp>
    </p:spTree>
    <p:extLst>
      <p:ext uri="{BB962C8B-B14F-4D97-AF65-F5344CB8AC3E}">
        <p14:creationId xmlns:p14="http://schemas.microsoft.com/office/powerpoint/2010/main" val="358853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283</Words>
  <Application>Microsoft Office PowerPoint</Application>
  <PresentationFormat>Widescreen</PresentationFormat>
  <Paragraphs>21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OSullivan</dc:creator>
  <cp:lastModifiedBy>Michael OSullivan</cp:lastModifiedBy>
  <cp:revision>4</cp:revision>
  <cp:lastPrinted>2020-05-24T10:39:42Z</cp:lastPrinted>
  <dcterms:created xsi:type="dcterms:W3CDTF">2020-05-24T10:23:32Z</dcterms:created>
  <dcterms:modified xsi:type="dcterms:W3CDTF">2020-05-24T10:51:22Z</dcterms:modified>
</cp:coreProperties>
</file>