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24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09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2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054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5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351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10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14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79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86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18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20DC-B161-4C05-9CE0-92299C3B0580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4A2B-C0E1-4034-B7BD-6164E7FC92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244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88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Cén</a:t>
            </a:r>
            <a:r>
              <a:rPr lang="en-GB" dirty="0" smtClean="0"/>
              <a:t> t-am é?</a:t>
            </a:r>
            <a:endParaRPr lang="en-IE" dirty="0"/>
          </a:p>
        </p:txBody>
      </p:sp>
      <p:pic>
        <p:nvPicPr>
          <p:cNvPr id="4" name="P 88 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9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88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Tarraing</a:t>
            </a:r>
            <a:r>
              <a:rPr lang="en-GB" dirty="0" smtClean="0"/>
              <a:t> an t-am.</a:t>
            </a:r>
          </a:p>
          <a:p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5290" y="4012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89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3602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90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02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Widescreen</PresentationFormat>
  <Paragraphs>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Bua na Cainte p 88</vt:lpstr>
      <vt:lpstr>Bua na Cainte p 88</vt:lpstr>
      <vt:lpstr>Bua na Cainte p 89</vt:lpstr>
      <vt:lpstr>Bua na cainte p 90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 na Cainte p 88</dc:title>
  <dc:creator>Fujitsu</dc:creator>
  <cp:lastModifiedBy>Fujitsu</cp:lastModifiedBy>
  <cp:revision>2</cp:revision>
  <dcterms:created xsi:type="dcterms:W3CDTF">2020-05-23T12:12:52Z</dcterms:created>
  <dcterms:modified xsi:type="dcterms:W3CDTF">2020-05-23T12:23:16Z</dcterms:modified>
</cp:coreProperties>
</file>