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1349D-4EC8-4A60-9945-C9DC189C7731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81D6-26A4-401E-B934-499599AB1B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274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1349D-4EC8-4A60-9945-C9DC189C7731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81D6-26A4-401E-B934-499599AB1B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543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1349D-4EC8-4A60-9945-C9DC189C7731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81D6-26A4-401E-B934-499599AB1B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31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1349D-4EC8-4A60-9945-C9DC189C7731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81D6-26A4-401E-B934-499599AB1B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041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1349D-4EC8-4A60-9945-C9DC189C7731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81D6-26A4-401E-B934-499599AB1B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531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1349D-4EC8-4A60-9945-C9DC189C7731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81D6-26A4-401E-B934-499599AB1B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402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1349D-4EC8-4A60-9945-C9DC189C7731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81D6-26A4-401E-B934-499599AB1B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895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1349D-4EC8-4A60-9945-C9DC189C7731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81D6-26A4-401E-B934-499599AB1B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44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1349D-4EC8-4A60-9945-C9DC189C7731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81D6-26A4-401E-B934-499599AB1B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027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1349D-4EC8-4A60-9945-C9DC189C7731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81D6-26A4-401E-B934-499599AB1B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749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1349D-4EC8-4A60-9945-C9DC189C7731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81D6-26A4-401E-B934-499599AB1B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84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1349D-4EC8-4A60-9945-C9DC189C7731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281D6-26A4-401E-B934-499599AB1B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38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4a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m4a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6.m4a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8.m4a"/><Relationship Id="rId7" Type="http://schemas.openxmlformats.org/officeDocument/2006/relationships/image" Target="../media/image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8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377" y="91440"/>
            <a:ext cx="6753497" cy="6622870"/>
          </a:xfrm>
          <a:prstGeom prst="rect">
            <a:avLst/>
          </a:prstGeom>
        </p:spPr>
      </p:pic>
      <p:pic>
        <p:nvPicPr>
          <p:cNvPr id="3" name="Sa Teac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05692" y="3098075"/>
            <a:ext cx="609600" cy="609600"/>
          </a:xfrm>
          <a:prstGeom prst="rect">
            <a:avLst/>
          </a:prstGeom>
        </p:spPr>
      </p:pic>
      <p:pic>
        <p:nvPicPr>
          <p:cNvPr id="4" name="Ceisteann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54045" y="3098075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843" y="2590243"/>
            <a:ext cx="99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 Teach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339942" y="2451744"/>
            <a:ext cx="2304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Ceisteanna</a:t>
            </a:r>
            <a:r>
              <a:rPr lang="en-GB" dirty="0" smtClean="0"/>
              <a:t>/ Questions</a:t>
            </a:r>
          </a:p>
          <a:p>
            <a:r>
              <a:rPr lang="en-GB" dirty="0" smtClean="0"/>
              <a:t>&amp; </a:t>
            </a:r>
            <a:r>
              <a:rPr lang="en-GB" dirty="0" err="1" smtClean="0"/>
              <a:t>Freagraí</a:t>
            </a:r>
            <a:r>
              <a:rPr lang="en-GB" dirty="0" smtClean="0"/>
              <a:t> / Answers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70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40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27" y="1"/>
            <a:ext cx="7122660" cy="68580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80011" y="3032760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50137" y="3032760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9844" y="2586446"/>
            <a:ext cx="1301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Scotty </a:t>
            </a:r>
            <a:r>
              <a:rPr lang="en-GB" dirty="0" err="1" smtClean="0"/>
              <a:t>Dána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535880" y="2586446"/>
            <a:ext cx="2238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Ceisteanna</a:t>
            </a:r>
            <a:r>
              <a:rPr lang="en-GB" dirty="0" smtClean="0"/>
              <a:t> &amp; </a:t>
            </a:r>
            <a:r>
              <a:rPr lang="en-GB" dirty="0" err="1" smtClean="0"/>
              <a:t>Freagraí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095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9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448" y="0"/>
            <a:ext cx="6903992" cy="68580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9566" y="3124200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63200" y="3124200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1313" y="2754868"/>
            <a:ext cx="1306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An </a:t>
            </a:r>
            <a:r>
              <a:rPr lang="en-GB" dirty="0" err="1" smtClean="0"/>
              <a:t>Dochtúir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548943" y="2754868"/>
            <a:ext cx="2238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Ceisteanna</a:t>
            </a:r>
            <a:r>
              <a:rPr lang="en-GB" dirty="0" smtClean="0"/>
              <a:t> &amp; </a:t>
            </a:r>
            <a:r>
              <a:rPr lang="en-GB" dirty="0" err="1" smtClean="0"/>
              <a:t>Freagraí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823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8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514" y="0"/>
            <a:ext cx="6074229" cy="68580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5508" y="3124200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06149" y="3124200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2966" y="2702225"/>
            <a:ext cx="1654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Ag </a:t>
            </a:r>
            <a:r>
              <a:rPr lang="en-GB" dirty="0" err="1" smtClean="0"/>
              <a:t>Súgradh</a:t>
            </a:r>
            <a:r>
              <a:rPr lang="en-GB" dirty="0" smtClean="0"/>
              <a:t> </a:t>
            </a:r>
            <a:r>
              <a:rPr lang="en-GB" dirty="0" err="1" smtClean="0"/>
              <a:t>Arís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191892" y="2767930"/>
            <a:ext cx="2238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Ceisteanna</a:t>
            </a:r>
            <a:r>
              <a:rPr lang="en-GB" dirty="0" smtClean="0"/>
              <a:t> &amp; </a:t>
            </a:r>
            <a:r>
              <a:rPr lang="en-GB" dirty="0" err="1" smtClean="0"/>
              <a:t>Freagraí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726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7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25</Words>
  <Application>Microsoft Office PowerPoint</Application>
  <PresentationFormat>Widescreen</PresentationFormat>
  <Paragraphs>9</Paragraphs>
  <Slides>4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Buckley (Student)</dc:creator>
  <cp:lastModifiedBy>Mary Buckley (Student)</cp:lastModifiedBy>
  <cp:revision>3</cp:revision>
  <dcterms:created xsi:type="dcterms:W3CDTF">2020-05-22T12:57:38Z</dcterms:created>
  <dcterms:modified xsi:type="dcterms:W3CDTF">2020-05-22T13:16:15Z</dcterms:modified>
</cp:coreProperties>
</file>