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ECDFE28-1495-47C0-B08F-8A114C54D8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D4EEC92C-80A3-459C-810B-387100901D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8436A21-EE4B-4365-A69F-2112763DA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A16D2-A678-4329-87AB-B11DCCE16EEE}" type="datetimeFigureOut">
              <a:rPr lang="en-IE" smtClean="0"/>
              <a:t>16/05/2020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1D95CF1-4B01-494D-9D83-7DA1FF2AC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7CB8671-002E-4644-9308-214D87196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C2C15-CECE-432B-9A87-9E1E0B9E76C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84054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BF51846-9687-486C-9464-65BA80B76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2B369B9-C371-4361-8992-AEC6ED3C2A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985A491-E226-42B0-B324-6D1C3EA23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A16D2-A678-4329-87AB-B11DCCE16EEE}" type="datetimeFigureOut">
              <a:rPr lang="en-IE" smtClean="0"/>
              <a:t>16/05/2020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1337590-077E-40B5-BA03-3330C8DBF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9F239E2-54E5-4525-9C4B-381B54CF5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C2C15-CECE-432B-9A87-9E1E0B9E76C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46307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759798B5-176D-4CF6-BC1C-08F5FF4480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395449E-2BE7-441B-B749-D2B7973F5E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89CFC6C-3E67-45F8-A189-E797996F0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A16D2-A678-4329-87AB-B11DCCE16EEE}" type="datetimeFigureOut">
              <a:rPr lang="en-IE" smtClean="0"/>
              <a:t>16/05/2020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B06C7F3-F7BE-43BB-90D0-4BBEA36A5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3651492-820F-486A-B9B1-6B6991433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C2C15-CECE-432B-9A87-9E1E0B9E76C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96441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AFA500A-28A4-41DC-9A2D-F1C43872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1705D7F-9424-42B2-9996-93E1B8AA66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36D4330-E0DA-4E75-A8BB-998800D49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A16D2-A678-4329-87AB-B11DCCE16EEE}" type="datetimeFigureOut">
              <a:rPr lang="en-IE" smtClean="0"/>
              <a:t>16/05/2020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DAA28BA-6D8A-47AF-BFB5-8E39E33CB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A0CFA91-FE66-4B47-B796-7ED1F895A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C2C15-CECE-432B-9A87-9E1E0B9E76C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19925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C45387E-20F7-4C38-98BB-D135F0813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7FFA259-34C8-4117-A4A2-BBE07C8CBB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F11FAD9-DBC7-41EA-AA79-EAB480E12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A16D2-A678-4329-87AB-B11DCCE16EEE}" type="datetimeFigureOut">
              <a:rPr lang="en-IE" smtClean="0"/>
              <a:t>16/05/2020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C30E6E8-6AF9-413F-8CCC-8C5411189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10FF711-D2B5-48A2-8B47-D878B157F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C2C15-CECE-432B-9A87-9E1E0B9E76C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65609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4674847-87D9-4CDC-96C1-D41BEF782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EF85220-98B9-4EB6-A76F-708173EAEF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EAFC223-CF06-42BB-9464-9CBCE51D6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F98F4E0-E9D1-4320-89C3-2D29931BC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A16D2-A678-4329-87AB-B11DCCE16EEE}" type="datetimeFigureOut">
              <a:rPr lang="en-IE" smtClean="0"/>
              <a:t>16/05/2020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DF52A69-B8C1-4A5B-9DE0-D1316D465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078760C-6694-4129-B85A-E877A2A44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C2C15-CECE-432B-9A87-9E1E0B9E76C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01106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9F1B717-AD5B-4A92-B85C-A48A508C2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A8D0CC0-9441-4201-AE44-C50495F239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2320757-AE6C-499C-ADC3-0AC98A3B6C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2C1459F8-BB5F-490A-B7CF-6132F4CCC9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CB9176D8-5735-4F9C-A9A7-99FCBB8412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8850474A-30E4-4573-A982-9D4ACA7A7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A16D2-A678-4329-87AB-B11DCCE16EEE}" type="datetimeFigureOut">
              <a:rPr lang="en-IE" smtClean="0"/>
              <a:t>16/05/2020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9CAE7910-D204-43C7-A0AB-23C1F45F3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EF276E1E-0E4C-4C7E-BE04-210746A7B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C2C15-CECE-432B-9A87-9E1E0B9E76C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80258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ABB40FC-E64E-4214-ABF6-F1D1136BC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723737A1-B0A6-4A97-85FD-686FE61AE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A16D2-A678-4329-87AB-B11DCCE16EEE}" type="datetimeFigureOut">
              <a:rPr lang="en-IE" smtClean="0"/>
              <a:t>16/05/2020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A2B12E8-4515-4068-ABC1-76E6490E8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27D79600-B21F-4755-80BA-8D911B83C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C2C15-CECE-432B-9A87-9E1E0B9E76C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07024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7DA877EC-7F4C-4030-B9D9-F4C378BB6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A16D2-A678-4329-87AB-B11DCCE16EEE}" type="datetimeFigureOut">
              <a:rPr lang="en-IE" smtClean="0"/>
              <a:t>16/05/2020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03211167-C7B0-428A-90A2-EA95EBBCB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95B8CF8-3418-4FE4-A79B-9ED534332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C2C15-CECE-432B-9A87-9E1E0B9E76C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61668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AC17737-7BDC-4D85-BA5C-83B4C3A27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E0B731D-2C0C-4827-8C72-8365989E0F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28EC062-BDB1-4CFD-B060-555E546A8E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7986D51-47F6-426B-AB7B-79E59B049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A16D2-A678-4329-87AB-B11DCCE16EEE}" type="datetimeFigureOut">
              <a:rPr lang="en-IE" smtClean="0"/>
              <a:t>16/05/2020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3A463EB-B7B5-4EFE-9955-BA8061CC4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95DAC98-5FE6-4329-B8FD-9918BB386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C2C15-CECE-432B-9A87-9E1E0B9E76C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26264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D717F29-72CF-465F-AD53-B1ADDCA8A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7AE3446D-E391-4423-AED4-EDCA7050C8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4682582-2304-4C0D-AEBE-A01A455ACA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224AC99-6D2B-43F4-B08A-1FA4C0C3D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A16D2-A678-4329-87AB-B11DCCE16EEE}" type="datetimeFigureOut">
              <a:rPr lang="en-IE" smtClean="0"/>
              <a:t>16/05/2020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D655668-0032-4069-86B1-A408986AD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DBCEE8E-CC05-43A7-8843-15AD08B14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C2C15-CECE-432B-9A87-9E1E0B9E76C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51490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61F70B0F-94AB-4999-B71E-877130FD0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A44FADB-6D4D-4C15-B937-340A737F8F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E6A4F24-0ED4-4867-B3A4-034334FF3E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CA16D2-A678-4329-87AB-B11DCCE16EEE}" type="datetimeFigureOut">
              <a:rPr lang="en-IE" smtClean="0"/>
              <a:t>16/05/2020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FEE2536-A25D-47DF-881E-73AF99DA45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02A2EA8-1DB0-4373-B56F-BB6D65164B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C2C15-CECE-432B-9A87-9E1E0B9E76C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21716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252B488-8B4B-4077-82AA-248DF6820432}"/>
              </a:ext>
            </a:extLst>
          </p:cNvPr>
          <p:cNvSpPr txBox="1"/>
          <p:nvPr/>
        </p:nvSpPr>
        <p:spPr>
          <a:xfrm>
            <a:off x="701336" y="292963"/>
            <a:ext cx="9934112" cy="5470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E" sz="1700" dirty="0" err="1">
                <a:latin typeface="Comic Sans MS" panose="030F0702030302020204" pitchFamily="66" charset="0"/>
              </a:rPr>
              <a:t>Díolachán</a:t>
            </a:r>
            <a:r>
              <a:rPr lang="en-IE" sz="1700" dirty="0">
                <a:latin typeface="Comic Sans MS" panose="030F0702030302020204" pitchFamily="66" charset="0"/>
              </a:rPr>
              <a:t> </a:t>
            </a:r>
            <a:r>
              <a:rPr lang="en-IE" sz="1700" dirty="0" err="1">
                <a:latin typeface="Comic Sans MS" panose="030F0702030302020204" pitchFamily="66" charset="0"/>
              </a:rPr>
              <a:t>Cácaí</a:t>
            </a:r>
            <a:r>
              <a:rPr lang="en-IE" sz="1700" dirty="0">
                <a:latin typeface="Comic Sans MS" panose="030F0702030302020204" pitchFamily="66" charset="0"/>
              </a:rPr>
              <a:t>- Cake Sale </a:t>
            </a:r>
          </a:p>
          <a:p>
            <a:pPr>
              <a:lnSpc>
                <a:spcPct val="150000"/>
              </a:lnSpc>
            </a:pPr>
            <a:r>
              <a:rPr lang="en-IE" sz="1700" dirty="0">
                <a:latin typeface="Comic Sans MS" panose="030F0702030302020204" pitchFamily="66" charset="0"/>
              </a:rPr>
              <a:t>An </a:t>
            </a:r>
            <a:r>
              <a:rPr lang="en-IE" sz="1700" dirty="0" err="1">
                <a:latin typeface="Comic Sans MS" panose="030F0702030302020204" pitchFamily="66" charset="0"/>
              </a:rPr>
              <a:t>Féidir</a:t>
            </a:r>
            <a:r>
              <a:rPr lang="en-IE" sz="1700" dirty="0">
                <a:latin typeface="Comic Sans MS" panose="030F0702030302020204" pitchFamily="66" charset="0"/>
              </a:rPr>
              <a:t> Linn- Can we? </a:t>
            </a:r>
          </a:p>
          <a:p>
            <a:pPr lvl="0">
              <a:lnSpc>
                <a:spcPct val="150000"/>
              </a:lnSpc>
            </a:pPr>
            <a:r>
              <a:rPr lang="en-IE" sz="17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Daoine</a:t>
            </a:r>
            <a:r>
              <a:rPr lang="en-IE" sz="17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en-IE" sz="17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bochta</a:t>
            </a:r>
            <a:r>
              <a:rPr lang="en-IE" sz="1700" dirty="0">
                <a:solidFill>
                  <a:prstClr val="black"/>
                </a:solidFill>
                <a:latin typeface="Comic Sans MS" panose="030F0702030302020204" pitchFamily="66" charset="0"/>
              </a:rPr>
              <a:t>- Poor People </a:t>
            </a:r>
          </a:p>
          <a:p>
            <a:pPr>
              <a:lnSpc>
                <a:spcPct val="150000"/>
              </a:lnSpc>
            </a:pPr>
            <a:r>
              <a:rPr lang="en-IE" sz="1700" dirty="0" err="1">
                <a:latin typeface="Comic Sans MS" panose="030F0702030302020204" pitchFamily="66" charset="0"/>
              </a:rPr>
              <a:t>Déanfaidh</a:t>
            </a:r>
            <a:r>
              <a:rPr lang="en-IE" sz="1700" dirty="0">
                <a:latin typeface="Comic Sans MS" panose="030F0702030302020204" pitchFamily="66" charset="0"/>
              </a:rPr>
              <a:t> </a:t>
            </a:r>
            <a:r>
              <a:rPr lang="en-IE" sz="1700" dirty="0" err="1">
                <a:latin typeface="Comic Sans MS" panose="030F0702030302020204" pitchFamily="66" charset="0"/>
              </a:rPr>
              <a:t>mé</a:t>
            </a:r>
            <a:r>
              <a:rPr lang="en-IE" sz="1700" dirty="0">
                <a:latin typeface="Comic Sans MS" panose="030F0702030302020204" pitchFamily="66" charset="0"/>
              </a:rPr>
              <a:t> – I will make </a:t>
            </a:r>
          </a:p>
          <a:p>
            <a:pPr>
              <a:lnSpc>
                <a:spcPct val="150000"/>
              </a:lnSpc>
            </a:pPr>
            <a:r>
              <a:rPr lang="en-IE" sz="1700" dirty="0" err="1">
                <a:latin typeface="Comic Sans MS" panose="030F0702030302020204" pitchFamily="66" charset="0"/>
              </a:rPr>
              <a:t>Chroch</a:t>
            </a:r>
            <a:r>
              <a:rPr lang="en-IE" sz="1700" dirty="0">
                <a:latin typeface="Comic Sans MS" panose="030F0702030302020204" pitchFamily="66" charset="0"/>
              </a:rPr>
              <a:t> an </a:t>
            </a:r>
            <a:r>
              <a:rPr lang="en-IE" sz="1700" dirty="0" err="1">
                <a:latin typeface="Comic Sans MS" panose="030F0702030302020204" pitchFamily="66" charset="0"/>
              </a:rPr>
              <a:t>múinteoir</a:t>
            </a:r>
            <a:r>
              <a:rPr lang="en-IE" sz="1700" dirty="0">
                <a:latin typeface="Comic Sans MS" panose="030F0702030302020204" pitchFamily="66" charset="0"/>
              </a:rPr>
              <a:t> </a:t>
            </a:r>
            <a:r>
              <a:rPr lang="en-IE" sz="1700" dirty="0" err="1">
                <a:latin typeface="Comic Sans MS" panose="030F0702030302020204" pitchFamily="66" charset="0"/>
              </a:rPr>
              <a:t>fógra</a:t>
            </a:r>
            <a:r>
              <a:rPr lang="en-IE" sz="1700" dirty="0">
                <a:latin typeface="Comic Sans MS" panose="030F0702030302020204" pitchFamily="66" charset="0"/>
              </a:rPr>
              <a:t> </a:t>
            </a:r>
            <a:r>
              <a:rPr lang="en-IE" sz="1700" dirty="0" err="1">
                <a:latin typeface="Comic Sans MS" panose="030F0702030302020204" pitchFamily="66" charset="0"/>
              </a:rPr>
              <a:t>sa</a:t>
            </a:r>
            <a:r>
              <a:rPr lang="en-IE" sz="1700" dirty="0">
                <a:latin typeface="Comic Sans MS" panose="030F0702030302020204" pitchFamily="66" charset="0"/>
              </a:rPr>
              <a:t> </a:t>
            </a:r>
            <a:r>
              <a:rPr lang="en-IE" sz="1700" dirty="0" err="1">
                <a:latin typeface="Comic Sans MS" panose="030F0702030302020204" pitchFamily="66" charset="0"/>
              </a:rPr>
              <a:t>seomra</a:t>
            </a:r>
            <a:r>
              <a:rPr lang="en-IE" sz="1700" dirty="0">
                <a:latin typeface="Comic Sans MS" panose="030F0702030302020204" pitchFamily="66" charset="0"/>
              </a:rPr>
              <a:t> </a:t>
            </a:r>
            <a:r>
              <a:rPr lang="en-IE" sz="1700" dirty="0" err="1">
                <a:latin typeface="Comic Sans MS" panose="030F0702030302020204" pitchFamily="66" charset="0"/>
              </a:rPr>
              <a:t>ranga</a:t>
            </a:r>
            <a:r>
              <a:rPr lang="en-IE" sz="1700" dirty="0">
                <a:latin typeface="Comic Sans MS" panose="030F0702030302020204" pitchFamily="66" charset="0"/>
              </a:rPr>
              <a:t>- The teacher hung a notice in the classroom. </a:t>
            </a:r>
          </a:p>
          <a:p>
            <a:pPr>
              <a:lnSpc>
                <a:spcPct val="150000"/>
              </a:lnSpc>
            </a:pPr>
            <a:r>
              <a:rPr lang="en-IE" sz="1700" dirty="0" err="1">
                <a:latin typeface="Comic Sans MS" panose="030F0702030302020204" pitchFamily="66" charset="0"/>
              </a:rPr>
              <a:t>Luascán</a:t>
            </a:r>
            <a:r>
              <a:rPr lang="en-IE" sz="1700" dirty="0">
                <a:latin typeface="Comic Sans MS" panose="030F0702030302020204" pitchFamily="66" charset="0"/>
              </a:rPr>
              <a:t> -Swing</a:t>
            </a:r>
          </a:p>
          <a:p>
            <a:pPr>
              <a:lnSpc>
                <a:spcPct val="150000"/>
              </a:lnSpc>
            </a:pPr>
            <a:r>
              <a:rPr lang="en-IE" sz="1700" dirty="0">
                <a:latin typeface="Comic Sans MS" panose="030F0702030302020204" pitchFamily="66" charset="0"/>
              </a:rPr>
              <a:t>An </a:t>
            </a:r>
            <a:r>
              <a:rPr lang="en-IE" sz="1700" dirty="0" err="1">
                <a:latin typeface="Comic Sans MS" panose="030F0702030302020204" pitchFamily="66" charset="0"/>
              </a:rPr>
              <a:t>chéad</a:t>
            </a:r>
            <a:r>
              <a:rPr lang="en-IE" sz="1700" dirty="0">
                <a:latin typeface="Comic Sans MS" panose="030F0702030302020204" pitchFamily="66" charset="0"/>
              </a:rPr>
              <a:t> </a:t>
            </a:r>
            <a:r>
              <a:rPr lang="en-IE" sz="1700" dirty="0" err="1">
                <a:latin typeface="Comic Sans MS" panose="030F0702030302020204" pitchFamily="66" charset="0"/>
              </a:rPr>
              <a:t>lá</a:t>
            </a:r>
            <a:r>
              <a:rPr lang="en-IE" sz="1700" dirty="0">
                <a:latin typeface="Comic Sans MS" panose="030F0702030302020204" pitchFamily="66" charset="0"/>
              </a:rPr>
              <a:t> </a:t>
            </a:r>
            <a:r>
              <a:rPr lang="en-IE" sz="1700" dirty="0" err="1">
                <a:latin typeface="Comic Sans MS" panose="030F0702030302020204" pitchFamily="66" charset="0"/>
              </a:rPr>
              <a:t>eile</a:t>
            </a:r>
            <a:r>
              <a:rPr lang="en-IE" sz="1700" dirty="0">
                <a:latin typeface="Comic Sans MS" panose="030F0702030302020204" pitchFamily="66" charset="0"/>
              </a:rPr>
              <a:t>- The next day</a:t>
            </a:r>
          </a:p>
          <a:p>
            <a:pPr>
              <a:lnSpc>
                <a:spcPct val="150000"/>
              </a:lnSpc>
            </a:pPr>
            <a:r>
              <a:rPr lang="en-IE" sz="1700" dirty="0">
                <a:latin typeface="Comic Sans MS" panose="030F0702030302020204" pitchFamily="66" charset="0"/>
              </a:rPr>
              <a:t>An </a:t>
            </a:r>
            <a:r>
              <a:rPr lang="en-IE" sz="1700" dirty="0" err="1">
                <a:latin typeface="Comic Sans MS" panose="030F0702030302020204" pitchFamily="66" charset="0"/>
              </a:rPr>
              <a:t>ndearna</a:t>
            </a:r>
            <a:r>
              <a:rPr lang="en-IE" sz="1700" dirty="0">
                <a:latin typeface="Comic Sans MS" panose="030F0702030302020204" pitchFamily="66" charset="0"/>
              </a:rPr>
              <a:t> </a:t>
            </a:r>
            <a:r>
              <a:rPr lang="en-IE" sz="1700" dirty="0" err="1">
                <a:latin typeface="Comic Sans MS" panose="030F0702030302020204" pitchFamily="66" charset="0"/>
              </a:rPr>
              <a:t>tú</a:t>
            </a:r>
            <a:r>
              <a:rPr lang="en-IE" sz="1700" dirty="0">
                <a:latin typeface="Comic Sans MS" panose="030F0702030302020204" pitchFamily="66" charset="0"/>
              </a:rPr>
              <a:t>? – Did you </a:t>
            </a:r>
            <a:r>
              <a:rPr lang="en-IE" sz="1700" dirty="0" smtClean="0">
                <a:latin typeface="Comic Sans MS" panose="030F0702030302020204" pitchFamily="66" charset="0"/>
              </a:rPr>
              <a:t>make/do</a:t>
            </a:r>
          </a:p>
          <a:p>
            <a:pPr>
              <a:lnSpc>
                <a:spcPct val="150000"/>
              </a:lnSpc>
            </a:pPr>
            <a:r>
              <a:rPr lang="en-IE" sz="1700" dirty="0" err="1" smtClean="0">
                <a:latin typeface="Comic Sans MS" panose="030F0702030302020204" pitchFamily="66" charset="0"/>
              </a:rPr>
              <a:t>Ní</a:t>
            </a:r>
            <a:r>
              <a:rPr lang="en-IE" sz="1700" dirty="0" smtClean="0">
                <a:latin typeface="Comic Sans MS" panose="030F0702030302020204" pitchFamily="66" charset="0"/>
              </a:rPr>
              <a:t> </a:t>
            </a:r>
            <a:r>
              <a:rPr lang="en-IE" sz="1700" dirty="0" err="1" smtClean="0">
                <a:latin typeface="Comic Sans MS" panose="030F0702030302020204" pitchFamily="66" charset="0"/>
              </a:rPr>
              <a:t>dhearna</a:t>
            </a:r>
            <a:r>
              <a:rPr lang="en-IE" sz="1700" dirty="0" smtClean="0">
                <a:latin typeface="Comic Sans MS" panose="030F0702030302020204" pitchFamily="66" charset="0"/>
              </a:rPr>
              <a:t> </a:t>
            </a:r>
            <a:r>
              <a:rPr lang="en-IE" sz="1700" dirty="0" err="1" smtClean="0">
                <a:latin typeface="Comic Sans MS" panose="030F0702030302020204" pitchFamily="66" charset="0"/>
              </a:rPr>
              <a:t>mé</a:t>
            </a:r>
            <a:r>
              <a:rPr lang="en-IE" sz="1700" dirty="0" smtClean="0">
                <a:latin typeface="Comic Sans MS" panose="030F0702030302020204" pitchFamily="66" charset="0"/>
              </a:rPr>
              <a:t>, mar </a:t>
            </a:r>
            <a:r>
              <a:rPr lang="en-IE" sz="1700" dirty="0" err="1" smtClean="0">
                <a:latin typeface="Comic Sans MS" panose="030F0702030302020204" pitchFamily="66" charset="0"/>
              </a:rPr>
              <a:t>bhí</a:t>
            </a:r>
            <a:r>
              <a:rPr lang="en-IE" sz="1700" dirty="0" smtClean="0">
                <a:latin typeface="Comic Sans MS" panose="030F0702030302020204" pitchFamily="66" charset="0"/>
              </a:rPr>
              <a:t> </a:t>
            </a:r>
            <a:r>
              <a:rPr lang="en-IE" sz="1700" dirty="0" err="1" smtClean="0">
                <a:latin typeface="Comic Sans MS" panose="030F0702030302020204" pitchFamily="66" charset="0"/>
              </a:rPr>
              <a:t>mé</a:t>
            </a:r>
            <a:r>
              <a:rPr lang="en-IE" sz="1700" dirty="0" smtClean="0">
                <a:latin typeface="Comic Sans MS" panose="030F0702030302020204" pitchFamily="66" charset="0"/>
              </a:rPr>
              <a:t> </a:t>
            </a:r>
            <a:r>
              <a:rPr lang="en-IE" sz="1700" dirty="0" err="1" smtClean="0">
                <a:latin typeface="Comic Sans MS" panose="030F0702030302020204" pitchFamily="66" charset="0"/>
              </a:rPr>
              <a:t>tinn</a:t>
            </a:r>
            <a:r>
              <a:rPr lang="en-IE" sz="1700" dirty="0" smtClean="0">
                <a:latin typeface="Comic Sans MS" panose="030F0702030302020204" pitchFamily="66" charset="0"/>
              </a:rPr>
              <a:t> </a:t>
            </a:r>
            <a:r>
              <a:rPr lang="en-IE" sz="1700" dirty="0" err="1" smtClean="0">
                <a:latin typeface="Comic Sans MS" panose="030F0702030302020204" pitchFamily="66" charset="0"/>
              </a:rPr>
              <a:t>aréir</a:t>
            </a:r>
            <a:r>
              <a:rPr lang="en-IE" sz="1700" dirty="0" smtClean="0">
                <a:latin typeface="Comic Sans MS" panose="030F0702030302020204" pitchFamily="66" charset="0"/>
              </a:rPr>
              <a:t>. – I didn’t make it because I was sick last night.</a:t>
            </a:r>
            <a:endParaRPr lang="en-IE" sz="1700" dirty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IE" sz="1700" dirty="0" err="1">
                <a:latin typeface="Comic Sans MS" panose="030F0702030302020204" pitchFamily="66" charset="0"/>
              </a:rPr>
              <a:t>Díreach</a:t>
            </a:r>
            <a:r>
              <a:rPr lang="en-IE" sz="1700" dirty="0">
                <a:latin typeface="Comic Sans MS" panose="030F0702030302020204" pitchFamily="66" charset="0"/>
              </a:rPr>
              <a:t> </a:t>
            </a:r>
            <a:r>
              <a:rPr lang="en-IE" sz="1700" dirty="0" err="1">
                <a:latin typeface="Comic Sans MS" panose="030F0702030302020204" pitchFamily="66" charset="0"/>
              </a:rPr>
              <a:t>ansin</a:t>
            </a:r>
            <a:r>
              <a:rPr lang="en-IE" sz="1700" dirty="0">
                <a:latin typeface="Comic Sans MS" panose="030F0702030302020204" pitchFamily="66" charset="0"/>
              </a:rPr>
              <a:t>- Just then </a:t>
            </a:r>
          </a:p>
          <a:p>
            <a:pPr>
              <a:lnSpc>
                <a:spcPct val="150000"/>
              </a:lnSpc>
            </a:pPr>
            <a:r>
              <a:rPr lang="en-IE" sz="1700" dirty="0" err="1">
                <a:latin typeface="Comic Sans MS" panose="030F0702030302020204" pitchFamily="66" charset="0"/>
              </a:rPr>
              <a:t>Bréag</a:t>
            </a:r>
            <a:r>
              <a:rPr lang="en-IE" sz="1700" dirty="0">
                <a:latin typeface="Comic Sans MS" panose="030F0702030302020204" pitchFamily="66" charset="0"/>
              </a:rPr>
              <a:t>-  A </a:t>
            </a:r>
            <a:r>
              <a:rPr lang="en-IE" sz="1700" dirty="0" smtClean="0">
                <a:latin typeface="Comic Sans MS" panose="030F0702030302020204" pitchFamily="66" charset="0"/>
              </a:rPr>
              <a:t>lie</a:t>
            </a:r>
          </a:p>
          <a:p>
            <a:pPr>
              <a:lnSpc>
                <a:spcPct val="150000"/>
              </a:lnSpc>
            </a:pPr>
            <a:r>
              <a:rPr lang="en-IE" sz="1700" dirty="0" smtClean="0">
                <a:latin typeface="Comic Sans MS" panose="030F0702030302020204" pitchFamily="66" charset="0"/>
              </a:rPr>
              <a:t>Thug an </a:t>
            </a:r>
            <a:r>
              <a:rPr lang="en-IE" sz="1700" dirty="0" err="1" smtClean="0">
                <a:latin typeface="Comic Sans MS" panose="030F0702030302020204" pitchFamily="66" charset="0"/>
              </a:rPr>
              <a:t>múinteoir</a:t>
            </a:r>
            <a:r>
              <a:rPr lang="en-IE" sz="1700" dirty="0" smtClean="0">
                <a:latin typeface="Comic Sans MS" panose="030F0702030302020204" pitchFamily="66" charset="0"/>
              </a:rPr>
              <a:t> </a:t>
            </a:r>
            <a:r>
              <a:rPr lang="en-IE" sz="1700" dirty="0" err="1" smtClean="0">
                <a:latin typeface="Comic Sans MS" panose="030F0702030302020204" pitchFamily="66" charset="0"/>
              </a:rPr>
              <a:t>obair</a:t>
            </a:r>
            <a:r>
              <a:rPr lang="en-IE" sz="1700" dirty="0" smtClean="0">
                <a:latin typeface="Comic Sans MS" panose="030F0702030302020204" pitchFamily="66" charset="0"/>
              </a:rPr>
              <a:t> </a:t>
            </a:r>
            <a:r>
              <a:rPr lang="en-IE" sz="1700" dirty="0" err="1" smtClean="0">
                <a:latin typeface="Comic Sans MS" panose="030F0702030302020204" pitchFamily="66" charset="0"/>
              </a:rPr>
              <a:t>bhreise</a:t>
            </a:r>
            <a:r>
              <a:rPr lang="en-IE" sz="1700" dirty="0" smtClean="0">
                <a:latin typeface="Comic Sans MS" panose="030F0702030302020204" pitchFamily="66" charset="0"/>
              </a:rPr>
              <a:t> di – The teacher gave </a:t>
            </a:r>
            <a:r>
              <a:rPr lang="en-IE" sz="1700" smtClean="0">
                <a:latin typeface="Comic Sans MS" panose="030F0702030302020204" pitchFamily="66" charset="0"/>
              </a:rPr>
              <a:t>her extra work</a:t>
            </a:r>
            <a:endParaRPr lang="en-IE" sz="1700" dirty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IE" sz="1700" dirty="0" err="1">
                <a:latin typeface="Comic Sans MS" panose="030F0702030302020204" pitchFamily="66" charset="0"/>
              </a:rPr>
              <a:t>Trua</a:t>
            </a:r>
            <a:r>
              <a:rPr lang="en-IE" sz="1700" dirty="0">
                <a:latin typeface="Comic Sans MS" panose="030F0702030302020204" pitchFamily="66" charset="0"/>
              </a:rPr>
              <a:t>-Pity </a:t>
            </a:r>
          </a:p>
          <a:p>
            <a:endParaRPr lang="en-IE" dirty="0"/>
          </a:p>
        </p:txBody>
      </p:sp>
      <p:pic>
        <p:nvPicPr>
          <p:cNvPr id="6" name="Recorded Sound">
            <a:hlinkClick r:id="" action="ppaction://media"/>
            <a:extLst>
              <a:ext uri="{FF2B5EF4-FFF2-40B4-BE49-F238E27FC236}">
                <a16:creationId xmlns="" xmlns:a16="http://schemas.microsoft.com/office/drawing/2014/main" id="{6ED463DD-1991-4DFF-9754-ABFB11C8A56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424710" y="6287481"/>
            <a:ext cx="487363" cy="46877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FB74523-5B90-4A12-BD91-B8C377D4420A}"/>
              </a:ext>
            </a:extLst>
          </p:cNvPr>
          <p:cNvSpPr txBox="1"/>
          <p:nvPr/>
        </p:nvSpPr>
        <p:spPr>
          <a:xfrm>
            <a:off x="1237980" y="5506213"/>
            <a:ext cx="93481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>
                <a:highlight>
                  <a:srgbClr val="FFFF00"/>
                </a:highlight>
                <a:latin typeface="Comic Sans MS" panose="030F0702030302020204" pitchFamily="66" charset="0"/>
              </a:rPr>
              <a:t>Click on the speaker icon, to listen to the story being read. This may help you if you are stuck with the pronunciations of some of the words. </a:t>
            </a:r>
          </a:p>
        </p:txBody>
      </p:sp>
    </p:spTree>
    <p:extLst>
      <p:ext uri="{BB962C8B-B14F-4D97-AF65-F5344CB8AC3E}">
        <p14:creationId xmlns:p14="http://schemas.microsoft.com/office/powerpoint/2010/main" val="2320824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12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128</Words>
  <Application>Microsoft Office PowerPoint</Application>
  <PresentationFormat>Widescreen</PresentationFormat>
  <Paragraphs>14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OSullivan</dc:creator>
  <cp:lastModifiedBy>user</cp:lastModifiedBy>
  <cp:revision>4</cp:revision>
  <dcterms:created xsi:type="dcterms:W3CDTF">2020-05-10T14:17:34Z</dcterms:created>
  <dcterms:modified xsi:type="dcterms:W3CDTF">2020-05-16T13:45:23Z</dcterms:modified>
</cp:coreProperties>
</file>