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FE28-1495-47C0-B08F-8A114C54D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EC92C-80A3-459C-810B-387100901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36A21-EE4B-4365-A69F-2112763D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95CF1-4B01-494D-9D83-7DA1FF2A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B8671-002E-4644-9308-214D871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05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1846-9687-486C-9464-65BA80B7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369B9-C371-4361-8992-AEC6ED3C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5A491-E226-42B0-B324-6D1C3EA2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7590-077E-40B5-BA03-3330C8DB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39E2-54E5-4525-9C4B-381B54CF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63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798B5-176D-4CF6-BC1C-08F5FF44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5449E-2BE7-441B-B749-D2B7973F5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FC6C-3E67-45F8-A189-E797996F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C7F3-F7BE-43BB-90D0-4BBEA36A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1492-820F-486A-B9B1-6B699143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4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500A-28A4-41DC-9A2D-F1C43872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05D7F-9424-42B2-9996-93E1B8AA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D4330-E0DA-4E75-A8BB-998800D4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A28BA-6D8A-47AF-BFB5-8E39E33C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FA91-FE66-4B47-B796-7ED1F895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992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387E-20F7-4C38-98BB-D135F081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FA259-34C8-4117-A4A2-BBE07C8C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FAD9-DBC7-41EA-AA79-EAB480E1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0E6E8-6AF9-413F-8CCC-8C541118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F711-D2B5-48A2-8B47-D878B157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60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4847-87D9-4CDC-96C1-D41BEF78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85220-98B9-4EB6-A76F-708173EAE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FC223-CF06-42BB-9464-9CBCE51D6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F4E0-E9D1-4320-89C3-2D29931B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2A69-B8C1-4A5B-9DE0-D1316D46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8760C-6694-4129-B85A-E877A2A4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1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B717-AD5B-4A92-B85C-A48A508C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D0CC0-9441-4201-AE44-C50495F23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20757-AE6C-499C-ADC3-0AC98A3B6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459F8-BB5F-490A-B7CF-6132F4CCC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176D8-5735-4F9C-A9A7-99FCBB841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0474A-30E4-4573-A982-9D4ACA7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E7910-D204-43C7-A0AB-23C1F45F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76E1E-0E4C-4C7E-BE04-210746A7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2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40FC-E64E-4214-ABF6-F1D1136B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737A1-B0A6-4A97-85FD-686FE61A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B12E8-4515-4068-ABC1-76E6490E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79600-B21F-4755-80BA-8D911B83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70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877EC-7F4C-4030-B9D9-F4C378BB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11167-C7B0-428A-90A2-EA95EBBC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B8CF8-3418-4FE4-A79B-9ED53433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16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7737-7BDC-4D85-BA5C-83B4C3A2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731D-2C0C-4827-8C72-8365989E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EC062-BDB1-4CFD-B060-555E546A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86D51-47F6-426B-AB7B-79E59B04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463EB-B7B5-4EFE-9955-BA8061CC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DAC98-5FE6-4329-B8FD-9918BB3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626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7F29-72CF-465F-AD53-B1ADDCA8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3446D-E391-4423-AED4-EDCA7050C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82582-2304-4C0D-AEBE-A01A455A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4AC99-6D2B-43F4-B08A-1FA4C0C3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55668-0032-4069-86B1-A408986A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CEE8E-CC05-43A7-8843-15AD08B1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4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70B0F-94AB-4999-B71E-877130FD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FADB-6D4D-4C15-B937-340A737F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4F24-0ED4-4867-B3A4-034334FF3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16D2-A678-4329-87AB-B11DCCE16EEE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E2536-A25D-47DF-881E-73AF99DA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2EA8-1DB0-4373-B56F-BB6D65164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2C15-CECE-432B-9A87-9E1E0B9E76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71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52B488-8B4B-4077-82AA-248DF6820432}"/>
              </a:ext>
            </a:extLst>
          </p:cNvPr>
          <p:cNvSpPr txBox="1"/>
          <p:nvPr/>
        </p:nvSpPr>
        <p:spPr>
          <a:xfrm>
            <a:off x="701336" y="292963"/>
            <a:ext cx="993411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Díolachán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Cácaí</a:t>
            </a:r>
            <a:r>
              <a:rPr lang="en-IE" dirty="0">
                <a:latin typeface="Comic Sans MS" panose="030F0702030302020204" pitchFamily="66" charset="0"/>
              </a:rPr>
              <a:t>- Cake Sale 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An </a:t>
            </a:r>
            <a:r>
              <a:rPr lang="en-IE" dirty="0" err="1">
                <a:latin typeface="Comic Sans MS" panose="030F0702030302020204" pitchFamily="66" charset="0"/>
              </a:rPr>
              <a:t>Féidir</a:t>
            </a:r>
            <a:r>
              <a:rPr lang="en-IE" dirty="0">
                <a:latin typeface="Comic Sans MS" panose="030F0702030302020204" pitchFamily="66" charset="0"/>
              </a:rPr>
              <a:t> Linn- Can we? </a:t>
            </a:r>
          </a:p>
          <a:p>
            <a:pPr lvl="0">
              <a:lnSpc>
                <a:spcPct val="150000"/>
              </a:lnSpc>
            </a:pPr>
            <a:r>
              <a:rPr lang="en-I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Daoine</a:t>
            </a:r>
            <a:r>
              <a:rPr lang="en-I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prstClr val="black"/>
                </a:solidFill>
                <a:latin typeface="Comic Sans MS" panose="030F0702030302020204" pitchFamily="66" charset="0"/>
              </a:rPr>
              <a:t>bochta</a:t>
            </a:r>
            <a:r>
              <a:rPr lang="en-IE" dirty="0">
                <a:solidFill>
                  <a:prstClr val="black"/>
                </a:solidFill>
                <a:latin typeface="Comic Sans MS" panose="030F0702030302020204" pitchFamily="66" charset="0"/>
              </a:rPr>
              <a:t>- Poor People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Déanfaidh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mé</a:t>
            </a:r>
            <a:r>
              <a:rPr lang="en-IE" dirty="0">
                <a:latin typeface="Comic Sans MS" panose="030F0702030302020204" pitchFamily="66" charset="0"/>
              </a:rPr>
              <a:t> – I will make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Chroch</a:t>
            </a:r>
            <a:r>
              <a:rPr lang="en-IE" dirty="0">
                <a:latin typeface="Comic Sans MS" panose="030F0702030302020204" pitchFamily="66" charset="0"/>
              </a:rPr>
              <a:t> an </a:t>
            </a:r>
            <a:r>
              <a:rPr lang="en-IE" dirty="0" err="1">
                <a:latin typeface="Comic Sans MS" panose="030F0702030302020204" pitchFamily="66" charset="0"/>
              </a:rPr>
              <a:t>múinteoir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fógra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seomra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ranga</a:t>
            </a:r>
            <a:r>
              <a:rPr lang="en-IE" dirty="0">
                <a:latin typeface="Comic Sans MS" panose="030F0702030302020204" pitchFamily="66" charset="0"/>
              </a:rPr>
              <a:t>- The teacher hung a notice in the classroom.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Luascán</a:t>
            </a:r>
            <a:r>
              <a:rPr lang="en-IE" dirty="0">
                <a:latin typeface="Comic Sans MS" panose="030F0702030302020204" pitchFamily="66" charset="0"/>
              </a:rPr>
              <a:t> -Swing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An </a:t>
            </a:r>
            <a:r>
              <a:rPr lang="en-IE" dirty="0" err="1">
                <a:latin typeface="Comic Sans MS" panose="030F0702030302020204" pitchFamily="66" charset="0"/>
              </a:rPr>
              <a:t>chéad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lá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eile</a:t>
            </a:r>
            <a:r>
              <a:rPr lang="en-IE" dirty="0">
                <a:latin typeface="Comic Sans MS" panose="030F0702030302020204" pitchFamily="66" charset="0"/>
              </a:rPr>
              <a:t>- The next day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An </a:t>
            </a:r>
            <a:r>
              <a:rPr lang="en-IE" dirty="0" err="1">
                <a:latin typeface="Comic Sans MS" panose="030F0702030302020204" pitchFamily="66" charset="0"/>
              </a:rPr>
              <a:t>ndearna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tú</a:t>
            </a:r>
            <a:r>
              <a:rPr lang="en-IE" dirty="0">
                <a:latin typeface="Comic Sans MS" panose="030F0702030302020204" pitchFamily="66" charset="0"/>
              </a:rPr>
              <a:t>? – Did you make/do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Díreach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ansin</a:t>
            </a:r>
            <a:r>
              <a:rPr lang="en-IE" dirty="0">
                <a:latin typeface="Comic Sans MS" panose="030F0702030302020204" pitchFamily="66" charset="0"/>
              </a:rPr>
              <a:t>- Just then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Bréag</a:t>
            </a:r>
            <a:r>
              <a:rPr lang="en-IE" dirty="0">
                <a:latin typeface="Comic Sans MS" panose="030F0702030302020204" pitchFamily="66" charset="0"/>
              </a:rPr>
              <a:t>-  A lie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Trua</a:t>
            </a:r>
            <a:r>
              <a:rPr lang="en-IE" dirty="0">
                <a:latin typeface="Comic Sans MS" panose="030F0702030302020204" pitchFamily="66" charset="0"/>
              </a:rPr>
              <a:t>-Pity </a:t>
            </a:r>
          </a:p>
          <a:p>
            <a:endParaRPr lang="en-IE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D463DD-1991-4DFF-9754-ABFB11C8A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4710" y="6389223"/>
            <a:ext cx="487363" cy="468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74523-5B90-4A12-BD91-B8C377D4420A}"/>
              </a:ext>
            </a:extLst>
          </p:cNvPr>
          <p:cNvSpPr txBox="1"/>
          <p:nvPr/>
        </p:nvSpPr>
        <p:spPr>
          <a:xfrm>
            <a:off x="1237980" y="5641150"/>
            <a:ext cx="934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highlight>
                  <a:srgbClr val="FFFF00"/>
                </a:highlight>
                <a:latin typeface="Comic Sans MS" panose="030F0702030302020204" pitchFamily="66" charset="0"/>
              </a:rPr>
              <a:t>Click on the speaker icon, to listen to the story being read. This may help you if you are stuck with the pronunciations of some of the words. </a:t>
            </a:r>
          </a:p>
        </p:txBody>
      </p:sp>
    </p:spTree>
    <p:extLst>
      <p:ext uri="{BB962C8B-B14F-4D97-AF65-F5344CB8AC3E}">
        <p14:creationId xmlns:p14="http://schemas.microsoft.com/office/powerpoint/2010/main" val="23208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95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OSullivan</dc:creator>
  <cp:lastModifiedBy>Michael OSullivan</cp:lastModifiedBy>
  <cp:revision>3</cp:revision>
  <dcterms:created xsi:type="dcterms:W3CDTF">2020-05-10T14:17:34Z</dcterms:created>
  <dcterms:modified xsi:type="dcterms:W3CDTF">2020-05-10T14:36:47Z</dcterms:modified>
</cp:coreProperties>
</file>